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64" r:id="rId3"/>
    <p:sldId id="265" r:id="rId4"/>
    <p:sldId id="268" r:id="rId5"/>
    <p:sldId id="272" r:id="rId6"/>
    <p:sldId id="273" r:id="rId7"/>
    <p:sldId id="284" r:id="rId8"/>
    <p:sldId id="283" r:id="rId9"/>
    <p:sldId id="280" r:id="rId10"/>
    <p:sldId id="275" r:id="rId11"/>
    <p:sldId id="271" r:id="rId12"/>
    <p:sldId id="282" r:id="rId13"/>
  </p:sldIdLst>
  <p:sldSz cx="9144000" cy="6858000" type="screen4x3"/>
  <p:notesSz cx="6881813" cy="100028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6" autoAdjust="0"/>
    <p:restoredTop sz="94660"/>
  </p:normalViewPr>
  <p:slideViewPr>
    <p:cSldViewPr>
      <p:cViewPr varScale="1">
        <p:scale>
          <a:sx n="74" d="100"/>
          <a:sy n="74" d="100"/>
        </p:scale>
        <p:origin x="-10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FE1F16-3976-4B56-BDCC-F5D6B2DFFC4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it-IT"/>
        </a:p>
      </dgm:t>
    </dgm:pt>
    <dgm:pt modelId="{24CFAD02-083E-42CD-890C-0E0A4EC6D3D3}">
      <dgm:prSet phldrT="[Testo]"/>
      <dgm:spPr/>
      <dgm:t>
        <a:bodyPr/>
        <a:lstStyle/>
        <a:p>
          <a:r>
            <a:rPr lang="it-IT" dirty="0" smtClean="0"/>
            <a:t>Seconda rivoluzione industriale</a:t>
          </a:r>
          <a:endParaRPr lang="it-IT" dirty="0"/>
        </a:p>
      </dgm:t>
    </dgm:pt>
    <dgm:pt modelId="{288A2811-3941-4020-8E7E-64CFF63468C3}" type="parTrans" cxnId="{FC96E570-5A6A-4E9C-9DBE-6EB8AA9ACCBB}">
      <dgm:prSet/>
      <dgm:spPr/>
      <dgm:t>
        <a:bodyPr/>
        <a:lstStyle/>
        <a:p>
          <a:endParaRPr lang="it-IT"/>
        </a:p>
      </dgm:t>
    </dgm:pt>
    <dgm:pt modelId="{CD8D7522-52E3-449E-96D5-4FAE53AD9855}" type="sibTrans" cxnId="{FC96E570-5A6A-4E9C-9DBE-6EB8AA9ACCBB}">
      <dgm:prSet/>
      <dgm:spPr/>
      <dgm:t>
        <a:bodyPr/>
        <a:lstStyle/>
        <a:p>
          <a:endParaRPr lang="it-IT"/>
        </a:p>
      </dgm:t>
    </dgm:pt>
    <dgm:pt modelId="{A4D0ED79-387B-4C15-806F-C70EF71943F0}">
      <dgm:prSet phldrT="[Testo]"/>
      <dgm:spPr/>
      <dgm:t>
        <a:bodyPr/>
        <a:lstStyle/>
        <a:p>
          <a:r>
            <a:rPr lang="it-IT" dirty="0" smtClean="0"/>
            <a:t>Aumenta i consumi degli individui</a:t>
          </a:r>
          <a:endParaRPr lang="it-IT" dirty="0"/>
        </a:p>
      </dgm:t>
    </dgm:pt>
    <dgm:pt modelId="{E5972C96-0833-473A-8512-49B369C7CA97}" type="parTrans" cxnId="{D8ACBFD7-9D08-4114-BF5E-C917F4D1608C}">
      <dgm:prSet/>
      <dgm:spPr/>
      <dgm:t>
        <a:bodyPr/>
        <a:lstStyle/>
        <a:p>
          <a:endParaRPr lang="it-IT"/>
        </a:p>
      </dgm:t>
    </dgm:pt>
    <dgm:pt modelId="{A2CBE115-E75B-4CBA-881F-D07FE28DA876}" type="sibTrans" cxnId="{D8ACBFD7-9D08-4114-BF5E-C917F4D1608C}">
      <dgm:prSet/>
      <dgm:spPr/>
      <dgm:t>
        <a:bodyPr/>
        <a:lstStyle/>
        <a:p>
          <a:endParaRPr lang="it-IT"/>
        </a:p>
      </dgm:t>
    </dgm:pt>
    <dgm:pt modelId="{6139FB5A-97CB-4639-94F0-645C5C404148}">
      <dgm:prSet phldrT="[Testo]"/>
      <dgm:spPr/>
      <dgm:t>
        <a:bodyPr/>
        <a:lstStyle/>
        <a:p>
          <a:r>
            <a:rPr lang="it-IT" dirty="0" smtClean="0"/>
            <a:t>Cambia l’organizzazione del lavoro (taylorismo)</a:t>
          </a:r>
          <a:endParaRPr lang="it-IT" dirty="0"/>
        </a:p>
      </dgm:t>
    </dgm:pt>
    <dgm:pt modelId="{12AAB5A2-38D7-42F1-84FB-24136BB54978}" type="parTrans" cxnId="{CAE79FE8-9585-428B-8636-900715A9AA81}">
      <dgm:prSet/>
      <dgm:spPr/>
      <dgm:t>
        <a:bodyPr/>
        <a:lstStyle/>
        <a:p>
          <a:endParaRPr lang="it-IT"/>
        </a:p>
      </dgm:t>
    </dgm:pt>
    <dgm:pt modelId="{BB1E9EFF-680E-48A2-8E6B-97B950FBF5E1}" type="sibTrans" cxnId="{CAE79FE8-9585-428B-8636-900715A9AA81}">
      <dgm:prSet/>
      <dgm:spPr/>
      <dgm:t>
        <a:bodyPr/>
        <a:lstStyle/>
        <a:p>
          <a:endParaRPr lang="it-IT"/>
        </a:p>
      </dgm:t>
    </dgm:pt>
    <dgm:pt modelId="{91473F3B-4CD0-41E4-A8C3-8BAE366B4400}">
      <dgm:prSet phldrT="[Testo]"/>
      <dgm:spPr/>
      <dgm:t>
        <a:bodyPr/>
        <a:lstStyle/>
        <a:p>
          <a:r>
            <a:rPr lang="it-IT" dirty="0" smtClean="0"/>
            <a:t>Trasforma l’aspetto delle città</a:t>
          </a:r>
          <a:endParaRPr lang="it-IT" dirty="0"/>
        </a:p>
      </dgm:t>
    </dgm:pt>
    <dgm:pt modelId="{338AAFBC-8092-4558-9E6A-CD7BE845ACA4}" type="parTrans" cxnId="{FA42AE94-5B56-42CB-ADF9-11E47ACF4B17}">
      <dgm:prSet/>
      <dgm:spPr/>
      <dgm:t>
        <a:bodyPr/>
        <a:lstStyle/>
        <a:p>
          <a:endParaRPr lang="it-IT"/>
        </a:p>
      </dgm:t>
    </dgm:pt>
    <dgm:pt modelId="{8C701309-A3E2-449C-ABDD-F07058728D62}" type="sibTrans" cxnId="{FA42AE94-5B56-42CB-ADF9-11E47ACF4B17}">
      <dgm:prSet/>
      <dgm:spPr/>
      <dgm:t>
        <a:bodyPr/>
        <a:lstStyle/>
        <a:p>
          <a:endParaRPr lang="it-IT"/>
        </a:p>
      </dgm:t>
    </dgm:pt>
    <dgm:pt modelId="{EF67CA0C-ED45-4B68-B82D-AE2957C51E2C}" type="pres">
      <dgm:prSet presAssocID="{79FE1F16-3976-4B56-BDCC-F5D6B2DFFC4E}" presName="hierChild1" presStyleCnt="0">
        <dgm:presLayoutVars>
          <dgm:orgChart val="1"/>
          <dgm:chPref val="1"/>
          <dgm:dir/>
          <dgm:animOne val="branch"/>
          <dgm:animLvl val="lvl"/>
          <dgm:resizeHandles/>
        </dgm:presLayoutVars>
      </dgm:prSet>
      <dgm:spPr/>
      <dgm:t>
        <a:bodyPr/>
        <a:lstStyle/>
        <a:p>
          <a:endParaRPr lang="it-IT"/>
        </a:p>
      </dgm:t>
    </dgm:pt>
    <dgm:pt modelId="{1E8895B7-3514-4FA4-A83E-7FC7FF9468EB}" type="pres">
      <dgm:prSet presAssocID="{24CFAD02-083E-42CD-890C-0E0A4EC6D3D3}" presName="hierRoot1" presStyleCnt="0">
        <dgm:presLayoutVars>
          <dgm:hierBranch val="init"/>
        </dgm:presLayoutVars>
      </dgm:prSet>
      <dgm:spPr/>
    </dgm:pt>
    <dgm:pt modelId="{261EEC8B-976B-4375-B9C4-B832BB16EAA2}" type="pres">
      <dgm:prSet presAssocID="{24CFAD02-083E-42CD-890C-0E0A4EC6D3D3}" presName="rootComposite1" presStyleCnt="0"/>
      <dgm:spPr/>
    </dgm:pt>
    <dgm:pt modelId="{BD5D6296-D33A-4E48-B67E-F51ADF47BC9B}" type="pres">
      <dgm:prSet presAssocID="{24CFAD02-083E-42CD-890C-0E0A4EC6D3D3}" presName="rootText1" presStyleLbl="node0" presStyleIdx="0" presStyleCnt="1">
        <dgm:presLayoutVars>
          <dgm:chPref val="3"/>
        </dgm:presLayoutVars>
      </dgm:prSet>
      <dgm:spPr/>
      <dgm:t>
        <a:bodyPr/>
        <a:lstStyle/>
        <a:p>
          <a:endParaRPr lang="it-IT"/>
        </a:p>
      </dgm:t>
    </dgm:pt>
    <dgm:pt modelId="{5F292BA0-0B93-41F8-A010-E2484DB2B98E}" type="pres">
      <dgm:prSet presAssocID="{24CFAD02-083E-42CD-890C-0E0A4EC6D3D3}" presName="rootConnector1" presStyleLbl="node1" presStyleIdx="0" presStyleCnt="0"/>
      <dgm:spPr/>
      <dgm:t>
        <a:bodyPr/>
        <a:lstStyle/>
        <a:p>
          <a:endParaRPr lang="it-IT"/>
        </a:p>
      </dgm:t>
    </dgm:pt>
    <dgm:pt modelId="{543409DD-936D-4E3F-96E9-281370452BE6}" type="pres">
      <dgm:prSet presAssocID="{24CFAD02-083E-42CD-890C-0E0A4EC6D3D3}" presName="hierChild2" presStyleCnt="0"/>
      <dgm:spPr/>
    </dgm:pt>
    <dgm:pt modelId="{E21BA7CB-C102-4259-97D2-59D63DED170E}" type="pres">
      <dgm:prSet presAssocID="{E5972C96-0833-473A-8512-49B369C7CA97}" presName="Name37" presStyleLbl="parChTrans1D2" presStyleIdx="0" presStyleCnt="3"/>
      <dgm:spPr/>
      <dgm:t>
        <a:bodyPr/>
        <a:lstStyle/>
        <a:p>
          <a:endParaRPr lang="it-IT"/>
        </a:p>
      </dgm:t>
    </dgm:pt>
    <dgm:pt modelId="{8DB7B9A8-C647-4FFA-B654-0A8D3458EE56}" type="pres">
      <dgm:prSet presAssocID="{A4D0ED79-387B-4C15-806F-C70EF71943F0}" presName="hierRoot2" presStyleCnt="0">
        <dgm:presLayoutVars>
          <dgm:hierBranch val="init"/>
        </dgm:presLayoutVars>
      </dgm:prSet>
      <dgm:spPr/>
    </dgm:pt>
    <dgm:pt modelId="{926C44DA-71E6-439D-8FC1-29E0B1DD520D}" type="pres">
      <dgm:prSet presAssocID="{A4D0ED79-387B-4C15-806F-C70EF71943F0}" presName="rootComposite" presStyleCnt="0"/>
      <dgm:spPr/>
    </dgm:pt>
    <dgm:pt modelId="{EC719048-C979-4624-A268-D8B427654556}" type="pres">
      <dgm:prSet presAssocID="{A4D0ED79-387B-4C15-806F-C70EF71943F0}" presName="rootText" presStyleLbl="node2" presStyleIdx="0" presStyleCnt="3">
        <dgm:presLayoutVars>
          <dgm:chPref val="3"/>
        </dgm:presLayoutVars>
      </dgm:prSet>
      <dgm:spPr/>
      <dgm:t>
        <a:bodyPr/>
        <a:lstStyle/>
        <a:p>
          <a:endParaRPr lang="it-IT"/>
        </a:p>
      </dgm:t>
    </dgm:pt>
    <dgm:pt modelId="{6196E700-6875-473F-ACEB-7D860C159601}" type="pres">
      <dgm:prSet presAssocID="{A4D0ED79-387B-4C15-806F-C70EF71943F0}" presName="rootConnector" presStyleLbl="node2" presStyleIdx="0" presStyleCnt="3"/>
      <dgm:spPr/>
      <dgm:t>
        <a:bodyPr/>
        <a:lstStyle/>
        <a:p>
          <a:endParaRPr lang="it-IT"/>
        </a:p>
      </dgm:t>
    </dgm:pt>
    <dgm:pt modelId="{DAFFFBE8-C133-4F3F-B584-66BEA2C9CE78}" type="pres">
      <dgm:prSet presAssocID="{A4D0ED79-387B-4C15-806F-C70EF71943F0}" presName="hierChild4" presStyleCnt="0"/>
      <dgm:spPr/>
    </dgm:pt>
    <dgm:pt modelId="{EFDF3309-CC79-48F5-A094-E81FA8B2151B}" type="pres">
      <dgm:prSet presAssocID="{A4D0ED79-387B-4C15-806F-C70EF71943F0}" presName="hierChild5" presStyleCnt="0"/>
      <dgm:spPr/>
    </dgm:pt>
    <dgm:pt modelId="{D28E7238-84C6-4ADF-8758-B91606D3AB3D}" type="pres">
      <dgm:prSet presAssocID="{12AAB5A2-38D7-42F1-84FB-24136BB54978}" presName="Name37" presStyleLbl="parChTrans1D2" presStyleIdx="1" presStyleCnt="3"/>
      <dgm:spPr/>
      <dgm:t>
        <a:bodyPr/>
        <a:lstStyle/>
        <a:p>
          <a:endParaRPr lang="it-IT"/>
        </a:p>
      </dgm:t>
    </dgm:pt>
    <dgm:pt modelId="{9628D739-E5E9-40BB-85F8-078C42BBA30D}" type="pres">
      <dgm:prSet presAssocID="{6139FB5A-97CB-4639-94F0-645C5C404148}" presName="hierRoot2" presStyleCnt="0">
        <dgm:presLayoutVars>
          <dgm:hierBranch val="init"/>
        </dgm:presLayoutVars>
      </dgm:prSet>
      <dgm:spPr/>
    </dgm:pt>
    <dgm:pt modelId="{EBDE0313-B845-416D-8F11-8817F69054CB}" type="pres">
      <dgm:prSet presAssocID="{6139FB5A-97CB-4639-94F0-645C5C404148}" presName="rootComposite" presStyleCnt="0"/>
      <dgm:spPr/>
    </dgm:pt>
    <dgm:pt modelId="{19465C95-0DF4-4158-AAEE-9D1F366FDBA3}" type="pres">
      <dgm:prSet presAssocID="{6139FB5A-97CB-4639-94F0-645C5C404148}" presName="rootText" presStyleLbl="node2" presStyleIdx="1" presStyleCnt="3">
        <dgm:presLayoutVars>
          <dgm:chPref val="3"/>
        </dgm:presLayoutVars>
      </dgm:prSet>
      <dgm:spPr/>
      <dgm:t>
        <a:bodyPr/>
        <a:lstStyle/>
        <a:p>
          <a:endParaRPr lang="it-IT"/>
        </a:p>
      </dgm:t>
    </dgm:pt>
    <dgm:pt modelId="{7F29E936-CFF0-438B-A114-EA1756309605}" type="pres">
      <dgm:prSet presAssocID="{6139FB5A-97CB-4639-94F0-645C5C404148}" presName="rootConnector" presStyleLbl="node2" presStyleIdx="1" presStyleCnt="3"/>
      <dgm:spPr/>
      <dgm:t>
        <a:bodyPr/>
        <a:lstStyle/>
        <a:p>
          <a:endParaRPr lang="it-IT"/>
        </a:p>
      </dgm:t>
    </dgm:pt>
    <dgm:pt modelId="{3AD88CD6-1630-4E52-A9E8-014562EE3E5F}" type="pres">
      <dgm:prSet presAssocID="{6139FB5A-97CB-4639-94F0-645C5C404148}" presName="hierChild4" presStyleCnt="0"/>
      <dgm:spPr/>
    </dgm:pt>
    <dgm:pt modelId="{44FCFD71-6FAB-4211-9ECD-569F78373ABD}" type="pres">
      <dgm:prSet presAssocID="{6139FB5A-97CB-4639-94F0-645C5C404148}" presName="hierChild5" presStyleCnt="0"/>
      <dgm:spPr/>
    </dgm:pt>
    <dgm:pt modelId="{5895B8A0-59B6-4AEB-A7FA-20D4033A9BD0}" type="pres">
      <dgm:prSet presAssocID="{338AAFBC-8092-4558-9E6A-CD7BE845ACA4}" presName="Name37" presStyleLbl="parChTrans1D2" presStyleIdx="2" presStyleCnt="3"/>
      <dgm:spPr/>
      <dgm:t>
        <a:bodyPr/>
        <a:lstStyle/>
        <a:p>
          <a:endParaRPr lang="it-IT"/>
        </a:p>
      </dgm:t>
    </dgm:pt>
    <dgm:pt modelId="{7BBA0AB6-5887-4818-926E-85C59F210EBE}" type="pres">
      <dgm:prSet presAssocID="{91473F3B-4CD0-41E4-A8C3-8BAE366B4400}" presName="hierRoot2" presStyleCnt="0">
        <dgm:presLayoutVars>
          <dgm:hierBranch val="init"/>
        </dgm:presLayoutVars>
      </dgm:prSet>
      <dgm:spPr/>
    </dgm:pt>
    <dgm:pt modelId="{8FE8335C-1390-49B5-8AA6-3AC9CF2FB5C8}" type="pres">
      <dgm:prSet presAssocID="{91473F3B-4CD0-41E4-A8C3-8BAE366B4400}" presName="rootComposite" presStyleCnt="0"/>
      <dgm:spPr/>
    </dgm:pt>
    <dgm:pt modelId="{B6D5DD78-FCB4-4517-BCA9-FB2158673848}" type="pres">
      <dgm:prSet presAssocID="{91473F3B-4CD0-41E4-A8C3-8BAE366B4400}" presName="rootText" presStyleLbl="node2" presStyleIdx="2" presStyleCnt="3">
        <dgm:presLayoutVars>
          <dgm:chPref val="3"/>
        </dgm:presLayoutVars>
      </dgm:prSet>
      <dgm:spPr/>
      <dgm:t>
        <a:bodyPr/>
        <a:lstStyle/>
        <a:p>
          <a:endParaRPr lang="it-IT"/>
        </a:p>
      </dgm:t>
    </dgm:pt>
    <dgm:pt modelId="{E4DCA2CD-EB49-42D8-9B84-AE715039ED4A}" type="pres">
      <dgm:prSet presAssocID="{91473F3B-4CD0-41E4-A8C3-8BAE366B4400}" presName="rootConnector" presStyleLbl="node2" presStyleIdx="2" presStyleCnt="3"/>
      <dgm:spPr/>
      <dgm:t>
        <a:bodyPr/>
        <a:lstStyle/>
        <a:p>
          <a:endParaRPr lang="it-IT"/>
        </a:p>
      </dgm:t>
    </dgm:pt>
    <dgm:pt modelId="{C9E297A9-947D-4BB8-BCDB-833CC7EE0B66}" type="pres">
      <dgm:prSet presAssocID="{91473F3B-4CD0-41E4-A8C3-8BAE366B4400}" presName="hierChild4" presStyleCnt="0"/>
      <dgm:spPr/>
    </dgm:pt>
    <dgm:pt modelId="{1EB122EC-8003-4C95-8EE0-843307BE5AEE}" type="pres">
      <dgm:prSet presAssocID="{91473F3B-4CD0-41E4-A8C3-8BAE366B4400}" presName="hierChild5" presStyleCnt="0"/>
      <dgm:spPr/>
    </dgm:pt>
    <dgm:pt modelId="{921430E2-B56F-44AF-B875-51F93D72C938}" type="pres">
      <dgm:prSet presAssocID="{24CFAD02-083E-42CD-890C-0E0A4EC6D3D3}" presName="hierChild3" presStyleCnt="0"/>
      <dgm:spPr/>
    </dgm:pt>
  </dgm:ptLst>
  <dgm:cxnLst>
    <dgm:cxn modelId="{4F56B354-A5F9-4955-B569-E5740957987A}" type="presOf" srcId="{91473F3B-4CD0-41E4-A8C3-8BAE366B4400}" destId="{B6D5DD78-FCB4-4517-BCA9-FB2158673848}" srcOrd="0" destOrd="0" presId="urn:microsoft.com/office/officeart/2005/8/layout/orgChart1"/>
    <dgm:cxn modelId="{3B880676-D239-46FA-8FB7-518853B728E3}" type="presOf" srcId="{79FE1F16-3976-4B56-BDCC-F5D6B2DFFC4E}" destId="{EF67CA0C-ED45-4B68-B82D-AE2957C51E2C}" srcOrd="0" destOrd="0" presId="urn:microsoft.com/office/officeart/2005/8/layout/orgChart1"/>
    <dgm:cxn modelId="{610B7D99-52E0-4A30-863C-0B39C35AD30F}" type="presOf" srcId="{6139FB5A-97CB-4639-94F0-645C5C404148}" destId="{19465C95-0DF4-4158-AAEE-9D1F366FDBA3}" srcOrd="0" destOrd="0" presId="urn:microsoft.com/office/officeart/2005/8/layout/orgChart1"/>
    <dgm:cxn modelId="{EAF275EC-A0B1-452B-8D7F-A3905077CA34}" type="presOf" srcId="{338AAFBC-8092-4558-9E6A-CD7BE845ACA4}" destId="{5895B8A0-59B6-4AEB-A7FA-20D4033A9BD0}" srcOrd="0" destOrd="0" presId="urn:microsoft.com/office/officeart/2005/8/layout/orgChart1"/>
    <dgm:cxn modelId="{FA42AE94-5B56-42CB-ADF9-11E47ACF4B17}" srcId="{24CFAD02-083E-42CD-890C-0E0A4EC6D3D3}" destId="{91473F3B-4CD0-41E4-A8C3-8BAE366B4400}" srcOrd="2" destOrd="0" parTransId="{338AAFBC-8092-4558-9E6A-CD7BE845ACA4}" sibTransId="{8C701309-A3E2-449C-ABDD-F07058728D62}"/>
    <dgm:cxn modelId="{C5F34AA9-94F3-416D-99FF-F5812936F202}" type="presOf" srcId="{12AAB5A2-38D7-42F1-84FB-24136BB54978}" destId="{D28E7238-84C6-4ADF-8758-B91606D3AB3D}" srcOrd="0" destOrd="0" presId="urn:microsoft.com/office/officeart/2005/8/layout/orgChart1"/>
    <dgm:cxn modelId="{CAF3F7FD-7F9C-4893-875D-D99252FAA683}" type="presOf" srcId="{6139FB5A-97CB-4639-94F0-645C5C404148}" destId="{7F29E936-CFF0-438B-A114-EA1756309605}" srcOrd="1" destOrd="0" presId="urn:microsoft.com/office/officeart/2005/8/layout/orgChart1"/>
    <dgm:cxn modelId="{7EC5ACA1-42DE-4DBA-9C17-58F34829E067}" type="presOf" srcId="{24CFAD02-083E-42CD-890C-0E0A4EC6D3D3}" destId="{5F292BA0-0B93-41F8-A010-E2484DB2B98E}" srcOrd="1" destOrd="0" presId="urn:microsoft.com/office/officeart/2005/8/layout/orgChart1"/>
    <dgm:cxn modelId="{A67431B2-1DCC-4E74-A277-A9A57FCAF7D5}" type="presOf" srcId="{A4D0ED79-387B-4C15-806F-C70EF71943F0}" destId="{EC719048-C979-4624-A268-D8B427654556}" srcOrd="0" destOrd="0" presId="urn:microsoft.com/office/officeart/2005/8/layout/orgChart1"/>
    <dgm:cxn modelId="{E67CD584-5EF1-405B-A8D8-D312034EF3C5}" type="presOf" srcId="{E5972C96-0833-473A-8512-49B369C7CA97}" destId="{E21BA7CB-C102-4259-97D2-59D63DED170E}" srcOrd="0" destOrd="0" presId="urn:microsoft.com/office/officeart/2005/8/layout/orgChart1"/>
    <dgm:cxn modelId="{D8ACBFD7-9D08-4114-BF5E-C917F4D1608C}" srcId="{24CFAD02-083E-42CD-890C-0E0A4EC6D3D3}" destId="{A4D0ED79-387B-4C15-806F-C70EF71943F0}" srcOrd="0" destOrd="0" parTransId="{E5972C96-0833-473A-8512-49B369C7CA97}" sibTransId="{A2CBE115-E75B-4CBA-881F-D07FE28DA876}"/>
    <dgm:cxn modelId="{D2488D09-E71C-4B6D-B499-12D51283DEE2}" type="presOf" srcId="{24CFAD02-083E-42CD-890C-0E0A4EC6D3D3}" destId="{BD5D6296-D33A-4E48-B67E-F51ADF47BC9B}" srcOrd="0" destOrd="0" presId="urn:microsoft.com/office/officeart/2005/8/layout/orgChart1"/>
    <dgm:cxn modelId="{CAE79FE8-9585-428B-8636-900715A9AA81}" srcId="{24CFAD02-083E-42CD-890C-0E0A4EC6D3D3}" destId="{6139FB5A-97CB-4639-94F0-645C5C404148}" srcOrd="1" destOrd="0" parTransId="{12AAB5A2-38D7-42F1-84FB-24136BB54978}" sibTransId="{BB1E9EFF-680E-48A2-8E6B-97B950FBF5E1}"/>
    <dgm:cxn modelId="{A550338A-94DB-41AF-BC25-6338C18E23A8}" type="presOf" srcId="{A4D0ED79-387B-4C15-806F-C70EF71943F0}" destId="{6196E700-6875-473F-ACEB-7D860C159601}" srcOrd="1" destOrd="0" presId="urn:microsoft.com/office/officeart/2005/8/layout/orgChart1"/>
    <dgm:cxn modelId="{EEF244EE-5952-4F2D-8A63-AB638E07CE0D}" type="presOf" srcId="{91473F3B-4CD0-41E4-A8C3-8BAE366B4400}" destId="{E4DCA2CD-EB49-42D8-9B84-AE715039ED4A}" srcOrd="1" destOrd="0" presId="urn:microsoft.com/office/officeart/2005/8/layout/orgChart1"/>
    <dgm:cxn modelId="{FC96E570-5A6A-4E9C-9DBE-6EB8AA9ACCBB}" srcId="{79FE1F16-3976-4B56-BDCC-F5D6B2DFFC4E}" destId="{24CFAD02-083E-42CD-890C-0E0A4EC6D3D3}" srcOrd="0" destOrd="0" parTransId="{288A2811-3941-4020-8E7E-64CFF63468C3}" sibTransId="{CD8D7522-52E3-449E-96D5-4FAE53AD9855}"/>
    <dgm:cxn modelId="{92637D98-61D5-4CB1-8F35-67F2787DFAD6}" type="presParOf" srcId="{EF67CA0C-ED45-4B68-B82D-AE2957C51E2C}" destId="{1E8895B7-3514-4FA4-A83E-7FC7FF9468EB}" srcOrd="0" destOrd="0" presId="urn:microsoft.com/office/officeart/2005/8/layout/orgChart1"/>
    <dgm:cxn modelId="{71B7EE85-67F3-4A8D-AD97-87361E1F5641}" type="presParOf" srcId="{1E8895B7-3514-4FA4-A83E-7FC7FF9468EB}" destId="{261EEC8B-976B-4375-B9C4-B832BB16EAA2}" srcOrd="0" destOrd="0" presId="urn:microsoft.com/office/officeart/2005/8/layout/orgChart1"/>
    <dgm:cxn modelId="{CC5DBF9D-B219-43DE-BCC4-DBC7DEEC0587}" type="presParOf" srcId="{261EEC8B-976B-4375-B9C4-B832BB16EAA2}" destId="{BD5D6296-D33A-4E48-B67E-F51ADF47BC9B}" srcOrd="0" destOrd="0" presId="urn:microsoft.com/office/officeart/2005/8/layout/orgChart1"/>
    <dgm:cxn modelId="{6A7294E8-6D8E-46FC-940F-6FF4D3D028E2}" type="presParOf" srcId="{261EEC8B-976B-4375-B9C4-B832BB16EAA2}" destId="{5F292BA0-0B93-41F8-A010-E2484DB2B98E}" srcOrd="1" destOrd="0" presId="urn:microsoft.com/office/officeart/2005/8/layout/orgChart1"/>
    <dgm:cxn modelId="{8500B2AC-B8A5-48FA-A285-B0BEEAAF7696}" type="presParOf" srcId="{1E8895B7-3514-4FA4-A83E-7FC7FF9468EB}" destId="{543409DD-936D-4E3F-96E9-281370452BE6}" srcOrd="1" destOrd="0" presId="urn:microsoft.com/office/officeart/2005/8/layout/orgChart1"/>
    <dgm:cxn modelId="{02171AF8-A34F-4710-A366-91DEF9AA3170}" type="presParOf" srcId="{543409DD-936D-4E3F-96E9-281370452BE6}" destId="{E21BA7CB-C102-4259-97D2-59D63DED170E}" srcOrd="0" destOrd="0" presId="urn:microsoft.com/office/officeart/2005/8/layout/orgChart1"/>
    <dgm:cxn modelId="{7F2754C8-5845-4E08-BFC5-657596D0FB14}" type="presParOf" srcId="{543409DD-936D-4E3F-96E9-281370452BE6}" destId="{8DB7B9A8-C647-4FFA-B654-0A8D3458EE56}" srcOrd="1" destOrd="0" presId="urn:microsoft.com/office/officeart/2005/8/layout/orgChart1"/>
    <dgm:cxn modelId="{C7FC2ACA-0FA2-439A-9C8E-D1B76BBA7784}" type="presParOf" srcId="{8DB7B9A8-C647-4FFA-B654-0A8D3458EE56}" destId="{926C44DA-71E6-439D-8FC1-29E0B1DD520D}" srcOrd="0" destOrd="0" presId="urn:microsoft.com/office/officeart/2005/8/layout/orgChart1"/>
    <dgm:cxn modelId="{75264B9D-AF24-4104-8D45-0835EC61F655}" type="presParOf" srcId="{926C44DA-71E6-439D-8FC1-29E0B1DD520D}" destId="{EC719048-C979-4624-A268-D8B427654556}" srcOrd="0" destOrd="0" presId="urn:microsoft.com/office/officeart/2005/8/layout/orgChart1"/>
    <dgm:cxn modelId="{22CEACC7-7B5E-4EFB-A118-C61822AAA1CF}" type="presParOf" srcId="{926C44DA-71E6-439D-8FC1-29E0B1DD520D}" destId="{6196E700-6875-473F-ACEB-7D860C159601}" srcOrd="1" destOrd="0" presId="urn:microsoft.com/office/officeart/2005/8/layout/orgChart1"/>
    <dgm:cxn modelId="{83C49033-BB4B-4813-8E10-DBF45C65F4FA}" type="presParOf" srcId="{8DB7B9A8-C647-4FFA-B654-0A8D3458EE56}" destId="{DAFFFBE8-C133-4F3F-B584-66BEA2C9CE78}" srcOrd="1" destOrd="0" presId="urn:microsoft.com/office/officeart/2005/8/layout/orgChart1"/>
    <dgm:cxn modelId="{CCC6C5EB-B855-4887-9EC0-2DCBB853AEC8}" type="presParOf" srcId="{8DB7B9A8-C647-4FFA-B654-0A8D3458EE56}" destId="{EFDF3309-CC79-48F5-A094-E81FA8B2151B}" srcOrd="2" destOrd="0" presId="urn:microsoft.com/office/officeart/2005/8/layout/orgChart1"/>
    <dgm:cxn modelId="{FCFB6C1F-B428-4165-AA0D-E23ACB54557A}" type="presParOf" srcId="{543409DD-936D-4E3F-96E9-281370452BE6}" destId="{D28E7238-84C6-4ADF-8758-B91606D3AB3D}" srcOrd="2" destOrd="0" presId="urn:microsoft.com/office/officeart/2005/8/layout/orgChart1"/>
    <dgm:cxn modelId="{01F9B272-1BCE-4FB2-82DF-960A7D3A4E19}" type="presParOf" srcId="{543409DD-936D-4E3F-96E9-281370452BE6}" destId="{9628D739-E5E9-40BB-85F8-078C42BBA30D}" srcOrd="3" destOrd="0" presId="urn:microsoft.com/office/officeart/2005/8/layout/orgChart1"/>
    <dgm:cxn modelId="{D131161A-DD72-48E7-B4B8-C144BFA37057}" type="presParOf" srcId="{9628D739-E5E9-40BB-85F8-078C42BBA30D}" destId="{EBDE0313-B845-416D-8F11-8817F69054CB}" srcOrd="0" destOrd="0" presId="urn:microsoft.com/office/officeart/2005/8/layout/orgChart1"/>
    <dgm:cxn modelId="{0DE3A44D-3557-4EEB-A44C-6778007D82E6}" type="presParOf" srcId="{EBDE0313-B845-416D-8F11-8817F69054CB}" destId="{19465C95-0DF4-4158-AAEE-9D1F366FDBA3}" srcOrd="0" destOrd="0" presId="urn:microsoft.com/office/officeart/2005/8/layout/orgChart1"/>
    <dgm:cxn modelId="{813AE688-2DBF-4E4B-A78D-17D297B82BDB}" type="presParOf" srcId="{EBDE0313-B845-416D-8F11-8817F69054CB}" destId="{7F29E936-CFF0-438B-A114-EA1756309605}" srcOrd="1" destOrd="0" presId="urn:microsoft.com/office/officeart/2005/8/layout/orgChart1"/>
    <dgm:cxn modelId="{61938FB9-138E-4BDA-9521-CE46A0F587B9}" type="presParOf" srcId="{9628D739-E5E9-40BB-85F8-078C42BBA30D}" destId="{3AD88CD6-1630-4E52-A9E8-014562EE3E5F}" srcOrd="1" destOrd="0" presId="urn:microsoft.com/office/officeart/2005/8/layout/orgChart1"/>
    <dgm:cxn modelId="{6C7650F8-AAC1-4132-BA14-B325C3CBCBFA}" type="presParOf" srcId="{9628D739-E5E9-40BB-85F8-078C42BBA30D}" destId="{44FCFD71-6FAB-4211-9ECD-569F78373ABD}" srcOrd="2" destOrd="0" presId="urn:microsoft.com/office/officeart/2005/8/layout/orgChart1"/>
    <dgm:cxn modelId="{B083036E-6B1D-46D4-9549-39C5D80FF446}" type="presParOf" srcId="{543409DD-936D-4E3F-96E9-281370452BE6}" destId="{5895B8A0-59B6-4AEB-A7FA-20D4033A9BD0}" srcOrd="4" destOrd="0" presId="urn:microsoft.com/office/officeart/2005/8/layout/orgChart1"/>
    <dgm:cxn modelId="{71419B7B-8242-4200-8488-45938B0DC0BB}" type="presParOf" srcId="{543409DD-936D-4E3F-96E9-281370452BE6}" destId="{7BBA0AB6-5887-4818-926E-85C59F210EBE}" srcOrd="5" destOrd="0" presId="urn:microsoft.com/office/officeart/2005/8/layout/orgChart1"/>
    <dgm:cxn modelId="{A95BE6E5-E69F-43FF-8128-25AFBB208EE8}" type="presParOf" srcId="{7BBA0AB6-5887-4818-926E-85C59F210EBE}" destId="{8FE8335C-1390-49B5-8AA6-3AC9CF2FB5C8}" srcOrd="0" destOrd="0" presId="urn:microsoft.com/office/officeart/2005/8/layout/orgChart1"/>
    <dgm:cxn modelId="{90B1F57A-9DAF-4794-BFDC-66B200684DC5}" type="presParOf" srcId="{8FE8335C-1390-49B5-8AA6-3AC9CF2FB5C8}" destId="{B6D5DD78-FCB4-4517-BCA9-FB2158673848}" srcOrd="0" destOrd="0" presId="urn:microsoft.com/office/officeart/2005/8/layout/orgChart1"/>
    <dgm:cxn modelId="{696E2ECC-CA09-4336-A7F1-D4D16A188C07}" type="presParOf" srcId="{8FE8335C-1390-49B5-8AA6-3AC9CF2FB5C8}" destId="{E4DCA2CD-EB49-42D8-9B84-AE715039ED4A}" srcOrd="1" destOrd="0" presId="urn:microsoft.com/office/officeart/2005/8/layout/orgChart1"/>
    <dgm:cxn modelId="{D20DA6A3-6205-4BE6-89CA-606CAEC59E52}" type="presParOf" srcId="{7BBA0AB6-5887-4818-926E-85C59F210EBE}" destId="{C9E297A9-947D-4BB8-BCDB-833CC7EE0B66}" srcOrd="1" destOrd="0" presId="urn:microsoft.com/office/officeart/2005/8/layout/orgChart1"/>
    <dgm:cxn modelId="{ABDEBEF7-E787-423C-857A-9A6586E0BFFB}" type="presParOf" srcId="{7BBA0AB6-5887-4818-926E-85C59F210EBE}" destId="{1EB122EC-8003-4C95-8EE0-843307BE5AEE}" srcOrd="2" destOrd="0" presId="urn:microsoft.com/office/officeart/2005/8/layout/orgChart1"/>
    <dgm:cxn modelId="{70D5B327-2761-4B48-87EE-E7041C8D19A9}" type="presParOf" srcId="{1E8895B7-3514-4FA4-A83E-7FC7FF9468EB}" destId="{921430E2-B56F-44AF-B875-51F93D72C938}"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B8F7A6-AC01-4683-98D6-AD6B7BC0EB9E}" type="doc">
      <dgm:prSet loTypeId="urn:microsoft.com/office/officeart/2005/8/layout/process2" loCatId="process" qsTypeId="urn:microsoft.com/office/officeart/2005/8/quickstyle/simple1" qsCatId="simple" csTypeId="urn:microsoft.com/office/officeart/2005/8/colors/colorful1" csCatId="colorful" phldr="1"/>
      <dgm:spPr/>
    </dgm:pt>
    <dgm:pt modelId="{DB6DFAF6-0154-49D1-9D73-55719A656CC3}">
      <dgm:prSet phldrT="[Testo]"/>
      <dgm:spPr/>
      <dgm:t>
        <a:bodyPr/>
        <a:lstStyle/>
        <a:p>
          <a:r>
            <a:rPr lang="it-IT" dirty="0" smtClean="0"/>
            <a:t>Cresce la competizione tra gli Stati europei</a:t>
          </a:r>
          <a:endParaRPr lang="it-IT" dirty="0"/>
        </a:p>
      </dgm:t>
    </dgm:pt>
    <dgm:pt modelId="{D0AD32F7-8EE0-46FB-A455-0B818624F602}" type="parTrans" cxnId="{79820F33-241F-4847-8EB6-E017A54E0E12}">
      <dgm:prSet/>
      <dgm:spPr/>
      <dgm:t>
        <a:bodyPr/>
        <a:lstStyle/>
        <a:p>
          <a:endParaRPr lang="it-IT"/>
        </a:p>
      </dgm:t>
    </dgm:pt>
    <dgm:pt modelId="{64AC5CC1-D46B-449B-BFC9-1E9863EA182A}" type="sibTrans" cxnId="{79820F33-241F-4847-8EB6-E017A54E0E12}">
      <dgm:prSet/>
      <dgm:spPr/>
      <dgm:t>
        <a:bodyPr/>
        <a:lstStyle/>
        <a:p>
          <a:endParaRPr lang="it-IT"/>
        </a:p>
      </dgm:t>
    </dgm:pt>
    <dgm:pt modelId="{450AC0BE-2FF5-446C-B3E5-F7EF9AC9E0E3}">
      <dgm:prSet phldrT="[Testo]"/>
      <dgm:spPr/>
      <dgm:t>
        <a:bodyPr/>
        <a:lstStyle/>
        <a:p>
          <a:r>
            <a:rPr lang="it-IT" dirty="0" smtClean="0"/>
            <a:t>Politica nazionalista e imperialista</a:t>
          </a:r>
          <a:endParaRPr lang="it-IT" dirty="0"/>
        </a:p>
      </dgm:t>
    </dgm:pt>
    <dgm:pt modelId="{9DF2EA5B-C610-4079-8633-2E08A09F3D85}" type="parTrans" cxnId="{C7A50F5F-E9FE-4766-8D7D-33EBBFA27F1E}">
      <dgm:prSet/>
      <dgm:spPr/>
      <dgm:t>
        <a:bodyPr/>
        <a:lstStyle/>
        <a:p>
          <a:endParaRPr lang="it-IT"/>
        </a:p>
      </dgm:t>
    </dgm:pt>
    <dgm:pt modelId="{8D8DD255-FDEB-47F6-8441-1D0C8DBAF179}" type="sibTrans" cxnId="{C7A50F5F-E9FE-4766-8D7D-33EBBFA27F1E}">
      <dgm:prSet/>
      <dgm:spPr/>
      <dgm:t>
        <a:bodyPr/>
        <a:lstStyle/>
        <a:p>
          <a:endParaRPr lang="it-IT"/>
        </a:p>
      </dgm:t>
    </dgm:pt>
    <dgm:pt modelId="{712129BF-1DB0-4B7B-BF2B-48813764F9B6}">
      <dgm:prSet phldrT="[Testo]"/>
      <dgm:spPr/>
      <dgm:t>
        <a:bodyPr/>
        <a:lstStyle/>
        <a:p>
          <a:r>
            <a:rPr lang="it-IT" dirty="0" smtClean="0"/>
            <a:t>Conquista di territori in Africa, Asia e </a:t>
          </a:r>
          <a:r>
            <a:rPr lang="it-IT" dirty="0" err="1" smtClean="0"/>
            <a:t>Oceania</a:t>
          </a:r>
          <a:endParaRPr lang="it-IT" dirty="0"/>
        </a:p>
      </dgm:t>
    </dgm:pt>
    <dgm:pt modelId="{288A10E1-88EB-4A4A-91DA-73CB7E144492}" type="parTrans" cxnId="{347849DC-748D-4CFD-A167-0483135BBB2C}">
      <dgm:prSet/>
      <dgm:spPr/>
      <dgm:t>
        <a:bodyPr/>
        <a:lstStyle/>
        <a:p>
          <a:endParaRPr lang="it-IT"/>
        </a:p>
      </dgm:t>
    </dgm:pt>
    <dgm:pt modelId="{AE8367A0-1C13-4E8B-B682-E9CF73AA1834}" type="sibTrans" cxnId="{347849DC-748D-4CFD-A167-0483135BBB2C}">
      <dgm:prSet/>
      <dgm:spPr/>
      <dgm:t>
        <a:bodyPr/>
        <a:lstStyle/>
        <a:p>
          <a:endParaRPr lang="it-IT"/>
        </a:p>
      </dgm:t>
    </dgm:pt>
    <dgm:pt modelId="{ECE89D33-E2B3-49F5-B13B-97A0254FEDA6}">
      <dgm:prSet/>
      <dgm:spPr/>
      <dgm:t>
        <a:bodyPr/>
        <a:lstStyle/>
        <a:p>
          <a:r>
            <a:rPr lang="it-IT" dirty="0" smtClean="0"/>
            <a:t>Conquistati e sottomessi con la forza sulla base di ideologie razziste (violenza giustificata in nome della civilizzazione)</a:t>
          </a:r>
          <a:endParaRPr lang="it-IT" dirty="0"/>
        </a:p>
      </dgm:t>
    </dgm:pt>
    <dgm:pt modelId="{2D73223E-44B9-4D67-AC91-8398D64A5C2A}" type="parTrans" cxnId="{4D2B1B15-5E42-47C7-A05F-47CDA15EEA88}">
      <dgm:prSet/>
      <dgm:spPr/>
      <dgm:t>
        <a:bodyPr/>
        <a:lstStyle/>
        <a:p>
          <a:endParaRPr lang="it-IT"/>
        </a:p>
      </dgm:t>
    </dgm:pt>
    <dgm:pt modelId="{62670411-F285-4104-B808-23F53BAAA164}" type="sibTrans" cxnId="{4D2B1B15-5E42-47C7-A05F-47CDA15EEA88}">
      <dgm:prSet/>
      <dgm:spPr/>
      <dgm:t>
        <a:bodyPr/>
        <a:lstStyle/>
        <a:p>
          <a:endParaRPr lang="it-IT"/>
        </a:p>
      </dgm:t>
    </dgm:pt>
    <dgm:pt modelId="{E52D4323-8CF5-4739-837E-EFD8C6D62E0F}" type="pres">
      <dgm:prSet presAssocID="{46B8F7A6-AC01-4683-98D6-AD6B7BC0EB9E}" presName="linearFlow" presStyleCnt="0">
        <dgm:presLayoutVars>
          <dgm:resizeHandles val="exact"/>
        </dgm:presLayoutVars>
      </dgm:prSet>
      <dgm:spPr/>
    </dgm:pt>
    <dgm:pt modelId="{74B3868A-C017-4DEC-9325-6F70EFAD8B6C}" type="pres">
      <dgm:prSet presAssocID="{DB6DFAF6-0154-49D1-9D73-55719A656CC3}" presName="node" presStyleLbl="node1" presStyleIdx="0" presStyleCnt="4">
        <dgm:presLayoutVars>
          <dgm:bulletEnabled val="1"/>
        </dgm:presLayoutVars>
      </dgm:prSet>
      <dgm:spPr/>
      <dgm:t>
        <a:bodyPr/>
        <a:lstStyle/>
        <a:p>
          <a:endParaRPr lang="it-IT"/>
        </a:p>
      </dgm:t>
    </dgm:pt>
    <dgm:pt modelId="{0C9915D9-0FF3-4B7E-8754-5A3D833EBED0}" type="pres">
      <dgm:prSet presAssocID="{64AC5CC1-D46B-449B-BFC9-1E9863EA182A}" presName="sibTrans" presStyleLbl="sibTrans2D1" presStyleIdx="0" presStyleCnt="3"/>
      <dgm:spPr/>
      <dgm:t>
        <a:bodyPr/>
        <a:lstStyle/>
        <a:p>
          <a:endParaRPr lang="it-IT"/>
        </a:p>
      </dgm:t>
    </dgm:pt>
    <dgm:pt modelId="{F343E539-4249-40AE-8FD0-0E6887CA906D}" type="pres">
      <dgm:prSet presAssocID="{64AC5CC1-D46B-449B-BFC9-1E9863EA182A}" presName="connectorText" presStyleLbl="sibTrans2D1" presStyleIdx="0" presStyleCnt="3"/>
      <dgm:spPr/>
      <dgm:t>
        <a:bodyPr/>
        <a:lstStyle/>
        <a:p>
          <a:endParaRPr lang="it-IT"/>
        </a:p>
      </dgm:t>
    </dgm:pt>
    <dgm:pt modelId="{D4F0F523-326F-41C2-AE69-B5BBD6EF8A3D}" type="pres">
      <dgm:prSet presAssocID="{450AC0BE-2FF5-446C-B3E5-F7EF9AC9E0E3}" presName="node" presStyleLbl="node1" presStyleIdx="1" presStyleCnt="4">
        <dgm:presLayoutVars>
          <dgm:bulletEnabled val="1"/>
        </dgm:presLayoutVars>
      </dgm:prSet>
      <dgm:spPr/>
      <dgm:t>
        <a:bodyPr/>
        <a:lstStyle/>
        <a:p>
          <a:endParaRPr lang="it-IT"/>
        </a:p>
      </dgm:t>
    </dgm:pt>
    <dgm:pt modelId="{07DDB798-77DD-4F09-B7F3-EFE19C07F426}" type="pres">
      <dgm:prSet presAssocID="{8D8DD255-FDEB-47F6-8441-1D0C8DBAF179}" presName="sibTrans" presStyleLbl="sibTrans2D1" presStyleIdx="1" presStyleCnt="3"/>
      <dgm:spPr/>
      <dgm:t>
        <a:bodyPr/>
        <a:lstStyle/>
        <a:p>
          <a:endParaRPr lang="it-IT"/>
        </a:p>
      </dgm:t>
    </dgm:pt>
    <dgm:pt modelId="{CB9EFC87-28CC-4A15-9653-D0072CD7A207}" type="pres">
      <dgm:prSet presAssocID="{8D8DD255-FDEB-47F6-8441-1D0C8DBAF179}" presName="connectorText" presStyleLbl="sibTrans2D1" presStyleIdx="1" presStyleCnt="3"/>
      <dgm:spPr/>
      <dgm:t>
        <a:bodyPr/>
        <a:lstStyle/>
        <a:p>
          <a:endParaRPr lang="it-IT"/>
        </a:p>
      </dgm:t>
    </dgm:pt>
    <dgm:pt modelId="{84CD8C52-1F76-463D-8996-B2798D1156BC}" type="pres">
      <dgm:prSet presAssocID="{712129BF-1DB0-4B7B-BF2B-48813764F9B6}" presName="node" presStyleLbl="node1" presStyleIdx="2" presStyleCnt="4">
        <dgm:presLayoutVars>
          <dgm:bulletEnabled val="1"/>
        </dgm:presLayoutVars>
      </dgm:prSet>
      <dgm:spPr/>
      <dgm:t>
        <a:bodyPr/>
        <a:lstStyle/>
        <a:p>
          <a:endParaRPr lang="it-IT"/>
        </a:p>
      </dgm:t>
    </dgm:pt>
    <dgm:pt modelId="{60512557-8098-4B89-8ADF-2A490D25C28D}" type="pres">
      <dgm:prSet presAssocID="{AE8367A0-1C13-4E8B-B682-E9CF73AA1834}" presName="sibTrans" presStyleLbl="sibTrans2D1" presStyleIdx="2" presStyleCnt="3"/>
      <dgm:spPr/>
      <dgm:t>
        <a:bodyPr/>
        <a:lstStyle/>
        <a:p>
          <a:endParaRPr lang="it-IT"/>
        </a:p>
      </dgm:t>
    </dgm:pt>
    <dgm:pt modelId="{245BEB1C-5A6B-4D34-86F4-F2C083D7DBD8}" type="pres">
      <dgm:prSet presAssocID="{AE8367A0-1C13-4E8B-B682-E9CF73AA1834}" presName="connectorText" presStyleLbl="sibTrans2D1" presStyleIdx="2" presStyleCnt="3"/>
      <dgm:spPr/>
      <dgm:t>
        <a:bodyPr/>
        <a:lstStyle/>
        <a:p>
          <a:endParaRPr lang="it-IT"/>
        </a:p>
      </dgm:t>
    </dgm:pt>
    <dgm:pt modelId="{35AEDD44-A4BF-4F00-B1AA-61B2C3CC8AEB}" type="pres">
      <dgm:prSet presAssocID="{ECE89D33-E2B3-49F5-B13B-97A0254FEDA6}" presName="node" presStyleLbl="node1" presStyleIdx="3" presStyleCnt="4">
        <dgm:presLayoutVars>
          <dgm:bulletEnabled val="1"/>
        </dgm:presLayoutVars>
      </dgm:prSet>
      <dgm:spPr/>
      <dgm:t>
        <a:bodyPr/>
        <a:lstStyle/>
        <a:p>
          <a:endParaRPr lang="it-IT"/>
        </a:p>
      </dgm:t>
    </dgm:pt>
  </dgm:ptLst>
  <dgm:cxnLst>
    <dgm:cxn modelId="{4364EC4F-FF79-4314-88C3-2DA60DD85925}" type="presOf" srcId="{64AC5CC1-D46B-449B-BFC9-1E9863EA182A}" destId="{0C9915D9-0FF3-4B7E-8754-5A3D833EBED0}" srcOrd="0" destOrd="0" presId="urn:microsoft.com/office/officeart/2005/8/layout/process2"/>
    <dgm:cxn modelId="{D45F684F-3A74-40F8-91C4-0BED520A309F}" type="presOf" srcId="{ECE89D33-E2B3-49F5-B13B-97A0254FEDA6}" destId="{35AEDD44-A4BF-4F00-B1AA-61B2C3CC8AEB}" srcOrd="0" destOrd="0" presId="urn:microsoft.com/office/officeart/2005/8/layout/process2"/>
    <dgm:cxn modelId="{CD8130DE-9947-48E6-B547-5734E67FA312}" type="presOf" srcId="{46B8F7A6-AC01-4683-98D6-AD6B7BC0EB9E}" destId="{E52D4323-8CF5-4739-837E-EFD8C6D62E0F}" srcOrd="0" destOrd="0" presId="urn:microsoft.com/office/officeart/2005/8/layout/process2"/>
    <dgm:cxn modelId="{79820F33-241F-4847-8EB6-E017A54E0E12}" srcId="{46B8F7A6-AC01-4683-98D6-AD6B7BC0EB9E}" destId="{DB6DFAF6-0154-49D1-9D73-55719A656CC3}" srcOrd="0" destOrd="0" parTransId="{D0AD32F7-8EE0-46FB-A455-0B818624F602}" sibTransId="{64AC5CC1-D46B-449B-BFC9-1E9863EA182A}"/>
    <dgm:cxn modelId="{347849DC-748D-4CFD-A167-0483135BBB2C}" srcId="{46B8F7A6-AC01-4683-98D6-AD6B7BC0EB9E}" destId="{712129BF-1DB0-4B7B-BF2B-48813764F9B6}" srcOrd="2" destOrd="0" parTransId="{288A10E1-88EB-4A4A-91DA-73CB7E144492}" sibTransId="{AE8367A0-1C13-4E8B-B682-E9CF73AA1834}"/>
    <dgm:cxn modelId="{E3B91101-B692-4B2E-95C4-5347E7D9833C}" type="presOf" srcId="{450AC0BE-2FF5-446C-B3E5-F7EF9AC9E0E3}" destId="{D4F0F523-326F-41C2-AE69-B5BBD6EF8A3D}" srcOrd="0" destOrd="0" presId="urn:microsoft.com/office/officeart/2005/8/layout/process2"/>
    <dgm:cxn modelId="{E33EC45A-8025-4DFE-A515-2232AEA5B479}" type="presOf" srcId="{64AC5CC1-D46B-449B-BFC9-1E9863EA182A}" destId="{F343E539-4249-40AE-8FD0-0E6887CA906D}" srcOrd="1" destOrd="0" presId="urn:microsoft.com/office/officeart/2005/8/layout/process2"/>
    <dgm:cxn modelId="{1AA93E22-582B-4503-B52B-426C2484688F}" type="presOf" srcId="{712129BF-1DB0-4B7B-BF2B-48813764F9B6}" destId="{84CD8C52-1F76-463D-8996-B2798D1156BC}" srcOrd="0" destOrd="0" presId="urn:microsoft.com/office/officeart/2005/8/layout/process2"/>
    <dgm:cxn modelId="{C7A50F5F-E9FE-4766-8D7D-33EBBFA27F1E}" srcId="{46B8F7A6-AC01-4683-98D6-AD6B7BC0EB9E}" destId="{450AC0BE-2FF5-446C-B3E5-F7EF9AC9E0E3}" srcOrd="1" destOrd="0" parTransId="{9DF2EA5B-C610-4079-8633-2E08A09F3D85}" sibTransId="{8D8DD255-FDEB-47F6-8441-1D0C8DBAF179}"/>
    <dgm:cxn modelId="{B9A5B24D-CBD4-4CEE-9051-CDE81212C2A7}" type="presOf" srcId="{DB6DFAF6-0154-49D1-9D73-55719A656CC3}" destId="{74B3868A-C017-4DEC-9325-6F70EFAD8B6C}" srcOrd="0" destOrd="0" presId="urn:microsoft.com/office/officeart/2005/8/layout/process2"/>
    <dgm:cxn modelId="{F7CF00C1-6F63-4415-8501-23D094646C4E}" type="presOf" srcId="{8D8DD255-FDEB-47F6-8441-1D0C8DBAF179}" destId="{07DDB798-77DD-4F09-B7F3-EFE19C07F426}" srcOrd="0" destOrd="0" presId="urn:microsoft.com/office/officeart/2005/8/layout/process2"/>
    <dgm:cxn modelId="{90DD2982-30EE-4A30-8BD0-587DC5F8B630}" type="presOf" srcId="{AE8367A0-1C13-4E8B-B682-E9CF73AA1834}" destId="{60512557-8098-4B89-8ADF-2A490D25C28D}" srcOrd="0" destOrd="0" presId="urn:microsoft.com/office/officeart/2005/8/layout/process2"/>
    <dgm:cxn modelId="{4D2B1B15-5E42-47C7-A05F-47CDA15EEA88}" srcId="{46B8F7A6-AC01-4683-98D6-AD6B7BC0EB9E}" destId="{ECE89D33-E2B3-49F5-B13B-97A0254FEDA6}" srcOrd="3" destOrd="0" parTransId="{2D73223E-44B9-4D67-AC91-8398D64A5C2A}" sibTransId="{62670411-F285-4104-B808-23F53BAAA164}"/>
    <dgm:cxn modelId="{AA4249FA-3B29-4F28-A0D7-B36B867F5042}" type="presOf" srcId="{AE8367A0-1C13-4E8B-B682-E9CF73AA1834}" destId="{245BEB1C-5A6B-4D34-86F4-F2C083D7DBD8}" srcOrd="1" destOrd="0" presId="urn:microsoft.com/office/officeart/2005/8/layout/process2"/>
    <dgm:cxn modelId="{C42ECFF8-E9F1-4A6C-B7C6-104F9F363863}" type="presOf" srcId="{8D8DD255-FDEB-47F6-8441-1D0C8DBAF179}" destId="{CB9EFC87-28CC-4A15-9653-D0072CD7A207}" srcOrd="1" destOrd="0" presId="urn:microsoft.com/office/officeart/2005/8/layout/process2"/>
    <dgm:cxn modelId="{009DCC7A-70CF-4278-B0DC-394B3A09A76F}" type="presParOf" srcId="{E52D4323-8CF5-4739-837E-EFD8C6D62E0F}" destId="{74B3868A-C017-4DEC-9325-6F70EFAD8B6C}" srcOrd="0" destOrd="0" presId="urn:microsoft.com/office/officeart/2005/8/layout/process2"/>
    <dgm:cxn modelId="{FF51F3A3-E8C4-4070-BA8E-AD65DB736165}" type="presParOf" srcId="{E52D4323-8CF5-4739-837E-EFD8C6D62E0F}" destId="{0C9915D9-0FF3-4B7E-8754-5A3D833EBED0}" srcOrd="1" destOrd="0" presId="urn:microsoft.com/office/officeart/2005/8/layout/process2"/>
    <dgm:cxn modelId="{F0A250D9-E58A-4D67-91BF-4248E3B1B43F}" type="presParOf" srcId="{0C9915D9-0FF3-4B7E-8754-5A3D833EBED0}" destId="{F343E539-4249-40AE-8FD0-0E6887CA906D}" srcOrd="0" destOrd="0" presId="urn:microsoft.com/office/officeart/2005/8/layout/process2"/>
    <dgm:cxn modelId="{89F6A8AA-B575-44AB-9F81-FCA79C59D1F9}" type="presParOf" srcId="{E52D4323-8CF5-4739-837E-EFD8C6D62E0F}" destId="{D4F0F523-326F-41C2-AE69-B5BBD6EF8A3D}" srcOrd="2" destOrd="0" presId="urn:microsoft.com/office/officeart/2005/8/layout/process2"/>
    <dgm:cxn modelId="{BE113CF8-5C1F-45EC-A1D3-1F85BBB38414}" type="presParOf" srcId="{E52D4323-8CF5-4739-837E-EFD8C6D62E0F}" destId="{07DDB798-77DD-4F09-B7F3-EFE19C07F426}" srcOrd="3" destOrd="0" presId="urn:microsoft.com/office/officeart/2005/8/layout/process2"/>
    <dgm:cxn modelId="{E8B464C1-9F4E-44B5-AB17-E5B7931DD800}" type="presParOf" srcId="{07DDB798-77DD-4F09-B7F3-EFE19C07F426}" destId="{CB9EFC87-28CC-4A15-9653-D0072CD7A207}" srcOrd="0" destOrd="0" presId="urn:microsoft.com/office/officeart/2005/8/layout/process2"/>
    <dgm:cxn modelId="{B78DC6BB-3C17-4AA3-A382-40D20BF5578F}" type="presParOf" srcId="{E52D4323-8CF5-4739-837E-EFD8C6D62E0F}" destId="{84CD8C52-1F76-463D-8996-B2798D1156BC}" srcOrd="4" destOrd="0" presId="urn:microsoft.com/office/officeart/2005/8/layout/process2"/>
    <dgm:cxn modelId="{DA5E4BD5-F172-4025-925E-95FB1FAF3088}" type="presParOf" srcId="{E52D4323-8CF5-4739-837E-EFD8C6D62E0F}" destId="{60512557-8098-4B89-8ADF-2A490D25C28D}" srcOrd="5" destOrd="0" presId="urn:microsoft.com/office/officeart/2005/8/layout/process2"/>
    <dgm:cxn modelId="{973593ED-2983-485A-92C3-C11EDC42D2B9}" type="presParOf" srcId="{60512557-8098-4B89-8ADF-2A490D25C28D}" destId="{245BEB1C-5A6B-4D34-86F4-F2C083D7DBD8}" srcOrd="0" destOrd="0" presId="urn:microsoft.com/office/officeart/2005/8/layout/process2"/>
    <dgm:cxn modelId="{1CC217A4-FFB8-438B-8F17-F31477D7DC5B}" type="presParOf" srcId="{E52D4323-8CF5-4739-837E-EFD8C6D62E0F}" destId="{35AEDD44-A4BF-4F00-B1AA-61B2C3CC8AEB}"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E70A810-1DDB-4EF9-B79E-7E6A720AFD48}" type="doc">
      <dgm:prSet loTypeId="urn:microsoft.com/office/officeart/2005/8/layout/process5" loCatId="process" qsTypeId="urn:microsoft.com/office/officeart/2005/8/quickstyle/simple1" qsCatId="simple" csTypeId="urn:microsoft.com/office/officeart/2005/8/colors/colorful2" csCatId="colorful" phldr="1"/>
      <dgm:spPr/>
    </dgm:pt>
    <dgm:pt modelId="{6A66751B-6F22-4CDD-9520-60A24EF54813}">
      <dgm:prSet phldrT="[Testo]"/>
      <dgm:spPr/>
      <dgm:t>
        <a:bodyPr/>
        <a:lstStyle/>
        <a:p>
          <a:r>
            <a:rPr lang="it-IT" dirty="0" smtClean="0"/>
            <a:t>imperialismo</a:t>
          </a:r>
          <a:endParaRPr lang="it-IT" dirty="0"/>
        </a:p>
      </dgm:t>
    </dgm:pt>
    <dgm:pt modelId="{3AA02954-76F5-4249-BE82-015B2772BBF9}" type="parTrans" cxnId="{918472E5-8E86-4806-9F67-141BBA890A52}">
      <dgm:prSet/>
      <dgm:spPr/>
      <dgm:t>
        <a:bodyPr/>
        <a:lstStyle/>
        <a:p>
          <a:endParaRPr lang="it-IT"/>
        </a:p>
      </dgm:t>
    </dgm:pt>
    <dgm:pt modelId="{7F0345F6-C043-4925-B1C0-D41ACE4EF08A}" type="sibTrans" cxnId="{918472E5-8E86-4806-9F67-141BBA890A52}">
      <dgm:prSet/>
      <dgm:spPr/>
      <dgm:t>
        <a:bodyPr/>
        <a:lstStyle/>
        <a:p>
          <a:endParaRPr lang="it-IT"/>
        </a:p>
      </dgm:t>
    </dgm:pt>
    <dgm:pt modelId="{2D473663-6343-4ABB-9F60-36EDF6F9ACE9}">
      <dgm:prSet phldrT="[Testo]"/>
      <dgm:spPr/>
      <dgm:t>
        <a:bodyPr/>
        <a:lstStyle/>
        <a:p>
          <a:r>
            <a:rPr lang="it-IT" dirty="0" smtClean="0"/>
            <a:t>ha una precisa funzione economica</a:t>
          </a:r>
          <a:endParaRPr lang="it-IT" dirty="0"/>
        </a:p>
      </dgm:t>
    </dgm:pt>
    <dgm:pt modelId="{D0F0F0AC-9DC8-4F79-9C68-4A461DAADE02}" type="parTrans" cxnId="{C82ABD68-A01B-43D3-934E-A82F557934C9}">
      <dgm:prSet/>
      <dgm:spPr/>
      <dgm:t>
        <a:bodyPr/>
        <a:lstStyle/>
        <a:p>
          <a:endParaRPr lang="it-IT"/>
        </a:p>
      </dgm:t>
    </dgm:pt>
    <dgm:pt modelId="{4CA14A80-CD4D-4593-AAEC-F9DB8C74388F}" type="sibTrans" cxnId="{C82ABD68-A01B-43D3-934E-A82F557934C9}">
      <dgm:prSet/>
      <dgm:spPr/>
      <dgm:t>
        <a:bodyPr/>
        <a:lstStyle/>
        <a:p>
          <a:endParaRPr lang="it-IT"/>
        </a:p>
      </dgm:t>
    </dgm:pt>
    <dgm:pt modelId="{540B20E9-7CF2-46B5-9A34-979102E18133}">
      <dgm:prSet phldrT="[Testo]"/>
      <dgm:spPr/>
      <dgm:t>
        <a:bodyPr/>
        <a:lstStyle/>
        <a:p>
          <a:r>
            <a:rPr lang="it-IT" dirty="0" smtClean="0"/>
            <a:t>consente ai vincitori di accaparrarsi materie prime a basso costo</a:t>
          </a:r>
          <a:endParaRPr lang="it-IT" dirty="0"/>
        </a:p>
      </dgm:t>
    </dgm:pt>
    <dgm:pt modelId="{75FF4864-0AD6-40A3-953A-D2E31F8AA0AF}" type="parTrans" cxnId="{EA8D18BA-7FD4-4FF1-8CD9-9E76A6F6949C}">
      <dgm:prSet/>
      <dgm:spPr/>
      <dgm:t>
        <a:bodyPr/>
        <a:lstStyle/>
        <a:p>
          <a:endParaRPr lang="it-IT"/>
        </a:p>
      </dgm:t>
    </dgm:pt>
    <dgm:pt modelId="{CC3C9AFD-3390-44A3-A976-222D1CA439C5}" type="sibTrans" cxnId="{EA8D18BA-7FD4-4FF1-8CD9-9E76A6F6949C}">
      <dgm:prSet/>
      <dgm:spPr/>
      <dgm:t>
        <a:bodyPr/>
        <a:lstStyle/>
        <a:p>
          <a:endParaRPr lang="it-IT"/>
        </a:p>
      </dgm:t>
    </dgm:pt>
    <dgm:pt modelId="{782AD09E-1861-4B97-946B-37A98CBE7C88}">
      <dgm:prSet/>
      <dgm:spPr/>
      <dgm:t>
        <a:bodyPr/>
        <a:lstStyle/>
        <a:p>
          <a:r>
            <a:rPr lang="it-IT" dirty="0" smtClean="0"/>
            <a:t>controllare i mercati in cui vendere i prodotti finiti</a:t>
          </a:r>
          <a:endParaRPr lang="it-IT" dirty="0"/>
        </a:p>
      </dgm:t>
    </dgm:pt>
    <dgm:pt modelId="{BD8D005F-4C3B-405D-AE1D-BC8EC08AE963}" type="parTrans" cxnId="{7F6B2AC3-3D58-4AC0-819C-A7817BF87D5A}">
      <dgm:prSet/>
      <dgm:spPr/>
      <dgm:t>
        <a:bodyPr/>
        <a:lstStyle/>
        <a:p>
          <a:endParaRPr lang="it-IT"/>
        </a:p>
      </dgm:t>
    </dgm:pt>
    <dgm:pt modelId="{BFC39894-60F8-4FF4-92AF-264A09CB319D}" type="sibTrans" cxnId="{7F6B2AC3-3D58-4AC0-819C-A7817BF87D5A}">
      <dgm:prSet/>
      <dgm:spPr/>
      <dgm:t>
        <a:bodyPr/>
        <a:lstStyle/>
        <a:p>
          <a:endParaRPr lang="it-IT"/>
        </a:p>
      </dgm:t>
    </dgm:pt>
    <dgm:pt modelId="{1967C684-AF1C-47EA-91D3-AE2AEF28CD20}" type="pres">
      <dgm:prSet presAssocID="{0E70A810-1DDB-4EF9-B79E-7E6A720AFD48}" presName="diagram" presStyleCnt="0">
        <dgm:presLayoutVars>
          <dgm:dir/>
          <dgm:resizeHandles val="exact"/>
        </dgm:presLayoutVars>
      </dgm:prSet>
      <dgm:spPr/>
    </dgm:pt>
    <dgm:pt modelId="{721F005A-BDC9-486B-9C61-B406FAE51AA2}" type="pres">
      <dgm:prSet presAssocID="{6A66751B-6F22-4CDD-9520-60A24EF54813}" presName="node" presStyleLbl="node1" presStyleIdx="0" presStyleCnt="4">
        <dgm:presLayoutVars>
          <dgm:bulletEnabled val="1"/>
        </dgm:presLayoutVars>
      </dgm:prSet>
      <dgm:spPr/>
      <dgm:t>
        <a:bodyPr/>
        <a:lstStyle/>
        <a:p>
          <a:endParaRPr lang="it-IT"/>
        </a:p>
      </dgm:t>
    </dgm:pt>
    <dgm:pt modelId="{D9DDDFA7-3117-449E-A844-D7A0C0727F51}" type="pres">
      <dgm:prSet presAssocID="{7F0345F6-C043-4925-B1C0-D41ACE4EF08A}" presName="sibTrans" presStyleLbl="sibTrans2D1" presStyleIdx="0" presStyleCnt="3"/>
      <dgm:spPr/>
      <dgm:t>
        <a:bodyPr/>
        <a:lstStyle/>
        <a:p>
          <a:endParaRPr lang="it-IT"/>
        </a:p>
      </dgm:t>
    </dgm:pt>
    <dgm:pt modelId="{632B4B32-9C5F-40EA-84D4-ED503D61C2CD}" type="pres">
      <dgm:prSet presAssocID="{7F0345F6-C043-4925-B1C0-D41ACE4EF08A}" presName="connectorText" presStyleLbl="sibTrans2D1" presStyleIdx="0" presStyleCnt="3"/>
      <dgm:spPr/>
      <dgm:t>
        <a:bodyPr/>
        <a:lstStyle/>
        <a:p>
          <a:endParaRPr lang="it-IT"/>
        </a:p>
      </dgm:t>
    </dgm:pt>
    <dgm:pt modelId="{E8B6A65E-2EBB-476E-B594-930FEB430D29}" type="pres">
      <dgm:prSet presAssocID="{2D473663-6343-4ABB-9F60-36EDF6F9ACE9}" presName="node" presStyleLbl="node1" presStyleIdx="1" presStyleCnt="4">
        <dgm:presLayoutVars>
          <dgm:bulletEnabled val="1"/>
        </dgm:presLayoutVars>
      </dgm:prSet>
      <dgm:spPr/>
      <dgm:t>
        <a:bodyPr/>
        <a:lstStyle/>
        <a:p>
          <a:endParaRPr lang="it-IT"/>
        </a:p>
      </dgm:t>
    </dgm:pt>
    <dgm:pt modelId="{DB87A5CD-9418-4DC2-966F-74C855E1F1E1}" type="pres">
      <dgm:prSet presAssocID="{4CA14A80-CD4D-4593-AAEC-F9DB8C74388F}" presName="sibTrans" presStyleLbl="sibTrans2D1" presStyleIdx="1" presStyleCnt="3"/>
      <dgm:spPr/>
      <dgm:t>
        <a:bodyPr/>
        <a:lstStyle/>
        <a:p>
          <a:endParaRPr lang="it-IT"/>
        </a:p>
      </dgm:t>
    </dgm:pt>
    <dgm:pt modelId="{21E1573B-3CCB-4ECB-8196-3EF03C28EC7D}" type="pres">
      <dgm:prSet presAssocID="{4CA14A80-CD4D-4593-AAEC-F9DB8C74388F}" presName="connectorText" presStyleLbl="sibTrans2D1" presStyleIdx="1" presStyleCnt="3"/>
      <dgm:spPr/>
      <dgm:t>
        <a:bodyPr/>
        <a:lstStyle/>
        <a:p>
          <a:endParaRPr lang="it-IT"/>
        </a:p>
      </dgm:t>
    </dgm:pt>
    <dgm:pt modelId="{9C7DD637-F0B8-4AE3-AE60-738B49F85394}" type="pres">
      <dgm:prSet presAssocID="{540B20E9-7CF2-46B5-9A34-979102E18133}" presName="node" presStyleLbl="node1" presStyleIdx="2" presStyleCnt="4">
        <dgm:presLayoutVars>
          <dgm:bulletEnabled val="1"/>
        </dgm:presLayoutVars>
      </dgm:prSet>
      <dgm:spPr/>
      <dgm:t>
        <a:bodyPr/>
        <a:lstStyle/>
        <a:p>
          <a:endParaRPr lang="it-IT"/>
        </a:p>
      </dgm:t>
    </dgm:pt>
    <dgm:pt modelId="{1CEC9996-3086-4C35-9AAE-4B3BA8A4E7C8}" type="pres">
      <dgm:prSet presAssocID="{CC3C9AFD-3390-44A3-A976-222D1CA439C5}" presName="sibTrans" presStyleLbl="sibTrans2D1" presStyleIdx="2" presStyleCnt="3"/>
      <dgm:spPr/>
      <dgm:t>
        <a:bodyPr/>
        <a:lstStyle/>
        <a:p>
          <a:endParaRPr lang="it-IT"/>
        </a:p>
      </dgm:t>
    </dgm:pt>
    <dgm:pt modelId="{1DCEE418-6232-4A27-BF4A-EA707ECF39BA}" type="pres">
      <dgm:prSet presAssocID="{CC3C9AFD-3390-44A3-A976-222D1CA439C5}" presName="connectorText" presStyleLbl="sibTrans2D1" presStyleIdx="2" presStyleCnt="3"/>
      <dgm:spPr/>
      <dgm:t>
        <a:bodyPr/>
        <a:lstStyle/>
        <a:p>
          <a:endParaRPr lang="it-IT"/>
        </a:p>
      </dgm:t>
    </dgm:pt>
    <dgm:pt modelId="{0340BB8D-82B8-432F-8F09-C2C60A298D79}" type="pres">
      <dgm:prSet presAssocID="{782AD09E-1861-4B97-946B-37A98CBE7C88}" presName="node" presStyleLbl="node1" presStyleIdx="3" presStyleCnt="4">
        <dgm:presLayoutVars>
          <dgm:bulletEnabled val="1"/>
        </dgm:presLayoutVars>
      </dgm:prSet>
      <dgm:spPr/>
      <dgm:t>
        <a:bodyPr/>
        <a:lstStyle/>
        <a:p>
          <a:endParaRPr lang="it-IT"/>
        </a:p>
      </dgm:t>
    </dgm:pt>
  </dgm:ptLst>
  <dgm:cxnLst>
    <dgm:cxn modelId="{AB5C7779-AB48-404E-A7B5-A08536B110D7}" type="presOf" srcId="{7F0345F6-C043-4925-B1C0-D41ACE4EF08A}" destId="{632B4B32-9C5F-40EA-84D4-ED503D61C2CD}" srcOrd="1" destOrd="0" presId="urn:microsoft.com/office/officeart/2005/8/layout/process5"/>
    <dgm:cxn modelId="{C82ABD68-A01B-43D3-934E-A82F557934C9}" srcId="{0E70A810-1DDB-4EF9-B79E-7E6A720AFD48}" destId="{2D473663-6343-4ABB-9F60-36EDF6F9ACE9}" srcOrd="1" destOrd="0" parTransId="{D0F0F0AC-9DC8-4F79-9C68-4A461DAADE02}" sibTransId="{4CA14A80-CD4D-4593-AAEC-F9DB8C74388F}"/>
    <dgm:cxn modelId="{CC3F1FDB-5C5A-468A-A492-5AEB5D01971C}" type="presOf" srcId="{4CA14A80-CD4D-4593-AAEC-F9DB8C74388F}" destId="{DB87A5CD-9418-4DC2-966F-74C855E1F1E1}" srcOrd="0" destOrd="0" presId="urn:microsoft.com/office/officeart/2005/8/layout/process5"/>
    <dgm:cxn modelId="{C7559480-FC43-44C1-8268-7BB608EB86A1}" type="presOf" srcId="{6A66751B-6F22-4CDD-9520-60A24EF54813}" destId="{721F005A-BDC9-486B-9C61-B406FAE51AA2}" srcOrd="0" destOrd="0" presId="urn:microsoft.com/office/officeart/2005/8/layout/process5"/>
    <dgm:cxn modelId="{198294B2-DF06-481C-88DA-0EDF54A3593A}" type="presOf" srcId="{782AD09E-1861-4B97-946B-37A98CBE7C88}" destId="{0340BB8D-82B8-432F-8F09-C2C60A298D79}" srcOrd="0" destOrd="0" presId="urn:microsoft.com/office/officeart/2005/8/layout/process5"/>
    <dgm:cxn modelId="{DF245FDF-2965-4D1A-B468-3703D9B1820B}" type="presOf" srcId="{CC3C9AFD-3390-44A3-A976-222D1CA439C5}" destId="{1DCEE418-6232-4A27-BF4A-EA707ECF39BA}" srcOrd="1" destOrd="0" presId="urn:microsoft.com/office/officeart/2005/8/layout/process5"/>
    <dgm:cxn modelId="{5AB8CBF8-6A6A-479A-BCF6-F54A07958853}" type="presOf" srcId="{CC3C9AFD-3390-44A3-A976-222D1CA439C5}" destId="{1CEC9996-3086-4C35-9AAE-4B3BA8A4E7C8}" srcOrd="0" destOrd="0" presId="urn:microsoft.com/office/officeart/2005/8/layout/process5"/>
    <dgm:cxn modelId="{7F6B2AC3-3D58-4AC0-819C-A7817BF87D5A}" srcId="{0E70A810-1DDB-4EF9-B79E-7E6A720AFD48}" destId="{782AD09E-1861-4B97-946B-37A98CBE7C88}" srcOrd="3" destOrd="0" parTransId="{BD8D005F-4C3B-405D-AE1D-BC8EC08AE963}" sibTransId="{BFC39894-60F8-4FF4-92AF-264A09CB319D}"/>
    <dgm:cxn modelId="{B03D061A-5A4A-49B7-B3D3-7A8387C6FCF4}" type="presOf" srcId="{2D473663-6343-4ABB-9F60-36EDF6F9ACE9}" destId="{E8B6A65E-2EBB-476E-B594-930FEB430D29}" srcOrd="0" destOrd="0" presId="urn:microsoft.com/office/officeart/2005/8/layout/process5"/>
    <dgm:cxn modelId="{EA8D18BA-7FD4-4FF1-8CD9-9E76A6F6949C}" srcId="{0E70A810-1DDB-4EF9-B79E-7E6A720AFD48}" destId="{540B20E9-7CF2-46B5-9A34-979102E18133}" srcOrd="2" destOrd="0" parTransId="{75FF4864-0AD6-40A3-953A-D2E31F8AA0AF}" sibTransId="{CC3C9AFD-3390-44A3-A976-222D1CA439C5}"/>
    <dgm:cxn modelId="{824D8172-714B-4345-84BB-076C8648517C}" type="presOf" srcId="{7F0345F6-C043-4925-B1C0-D41ACE4EF08A}" destId="{D9DDDFA7-3117-449E-A844-D7A0C0727F51}" srcOrd="0" destOrd="0" presId="urn:microsoft.com/office/officeart/2005/8/layout/process5"/>
    <dgm:cxn modelId="{94CB159E-DF5F-4B73-BF2B-EB54BFD07F69}" type="presOf" srcId="{4CA14A80-CD4D-4593-AAEC-F9DB8C74388F}" destId="{21E1573B-3CCB-4ECB-8196-3EF03C28EC7D}" srcOrd="1" destOrd="0" presId="urn:microsoft.com/office/officeart/2005/8/layout/process5"/>
    <dgm:cxn modelId="{0400EA5C-9BC0-4695-B3A5-F5B1264A9CB8}" type="presOf" srcId="{0E70A810-1DDB-4EF9-B79E-7E6A720AFD48}" destId="{1967C684-AF1C-47EA-91D3-AE2AEF28CD20}" srcOrd="0" destOrd="0" presId="urn:microsoft.com/office/officeart/2005/8/layout/process5"/>
    <dgm:cxn modelId="{B8812C98-CAE0-4CF9-A6E1-10C056BF90EA}" type="presOf" srcId="{540B20E9-7CF2-46B5-9A34-979102E18133}" destId="{9C7DD637-F0B8-4AE3-AE60-738B49F85394}" srcOrd="0" destOrd="0" presId="urn:microsoft.com/office/officeart/2005/8/layout/process5"/>
    <dgm:cxn modelId="{918472E5-8E86-4806-9F67-141BBA890A52}" srcId="{0E70A810-1DDB-4EF9-B79E-7E6A720AFD48}" destId="{6A66751B-6F22-4CDD-9520-60A24EF54813}" srcOrd="0" destOrd="0" parTransId="{3AA02954-76F5-4249-BE82-015B2772BBF9}" sibTransId="{7F0345F6-C043-4925-B1C0-D41ACE4EF08A}"/>
    <dgm:cxn modelId="{27CDC325-A111-4BE0-B544-6AA567F92712}" type="presParOf" srcId="{1967C684-AF1C-47EA-91D3-AE2AEF28CD20}" destId="{721F005A-BDC9-486B-9C61-B406FAE51AA2}" srcOrd="0" destOrd="0" presId="urn:microsoft.com/office/officeart/2005/8/layout/process5"/>
    <dgm:cxn modelId="{68645F5E-6165-4E19-846A-6A7AFDEC1F8E}" type="presParOf" srcId="{1967C684-AF1C-47EA-91D3-AE2AEF28CD20}" destId="{D9DDDFA7-3117-449E-A844-D7A0C0727F51}" srcOrd="1" destOrd="0" presId="urn:microsoft.com/office/officeart/2005/8/layout/process5"/>
    <dgm:cxn modelId="{F2ABDFE0-AD74-4D3B-A537-281B8300342E}" type="presParOf" srcId="{D9DDDFA7-3117-449E-A844-D7A0C0727F51}" destId="{632B4B32-9C5F-40EA-84D4-ED503D61C2CD}" srcOrd="0" destOrd="0" presId="urn:microsoft.com/office/officeart/2005/8/layout/process5"/>
    <dgm:cxn modelId="{53CB29BA-8DED-4CA4-9E7A-23709C584E50}" type="presParOf" srcId="{1967C684-AF1C-47EA-91D3-AE2AEF28CD20}" destId="{E8B6A65E-2EBB-476E-B594-930FEB430D29}" srcOrd="2" destOrd="0" presId="urn:microsoft.com/office/officeart/2005/8/layout/process5"/>
    <dgm:cxn modelId="{125A92CC-DDE2-4AC2-942C-AC514AD0DA24}" type="presParOf" srcId="{1967C684-AF1C-47EA-91D3-AE2AEF28CD20}" destId="{DB87A5CD-9418-4DC2-966F-74C855E1F1E1}" srcOrd="3" destOrd="0" presId="urn:microsoft.com/office/officeart/2005/8/layout/process5"/>
    <dgm:cxn modelId="{39389BE3-48CA-48C9-9F8B-CC2C15EBBA56}" type="presParOf" srcId="{DB87A5CD-9418-4DC2-966F-74C855E1F1E1}" destId="{21E1573B-3CCB-4ECB-8196-3EF03C28EC7D}" srcOrd="0" destOrd="0" presId="urn:microsoft.com/office/officeart/2005/8/layout/process5"/>
    <dgm:cxn modelId="{5C16861A-B0B2-4287-B93E-E87CD0F10A19}" type="presParOf" srcId="{1967C684-AF1C-47EA-91D3-AE2AEF28CD20}" destId="{9C7DD637-F0B8-4AE3-AE60-738B49F85394}" srcOrd="4" destOrd="0" presId="urn:microsoft.com/office/officeart/2005/8/layout/process5"/>
    <dgm:cxn modelId="{BA604B1B-CF26-4273-86E0-3E15DD9DD770}" type="presParOf" srcId="{1967C684-AF1C-47EA-91D3-AE2AEF28CD20}" destId="{1CEC9996-3086-4C35-9AAE-4B3BA8A4E7C8}" srcOrd="5" destOrd="0" presId="urn:microsoft.com/office/officeart/2005/8/layout/process5"/>
    <dgm:cxn modelId="{D77E7268-FA11-4FD4-A3FD-9A2A63B93565}" type="presParOf" srcId="{1CEC9996-3086-4C35-9AAE-4B3BA8A4E7C8}" destId="{1DCEE418-6232-4A27-BF4A-EA707ECF39BA}" srcOrd="0" destOrd="0" presId="urn:microsoft.com/office/officeart/2005/8/layout/process5"/>
    <dgm:cxn modelId="{2D631028-BC6F-4D16-9893-AB66AA7C5DD4}" type="presParOf" srcId="{1967C684-AF1C-47EA-91D3-AE2AEF28CD20}" destId="{0340BB8D-82B8-432F-8F09-C2C60A298D79}" srcOrd="6"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95B8A0-59B6-4AEB-A7FA-20D4033A9BD0}">
      <dsp:nvSpPr>
        <dsp:cNvPr id="0" name=""/>
        <dsp:cNvSpPr/>
      </dsp:nvSpPr>
      <dsp:spPr>
        <a:xfrm>
          <a:off x="4114799" y="20103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8E7238-84C6-4ADF-8758-B91606D3AB3D}">
      <dsp:nvSpPr>
        <dsp:cNvPr id="0" name=""/>
        <dsp:cNvSpPr/>
      </dsp:nvSpPr>
      <dsp:spPr>
        <a:xfrm>
          <a:off x="4069079" y="2010352"/>
          <a:ext cx="91440" cy="505258"/>
        </a:xfrm>
        <a:custGeom>
          <a:avLst/>
          <a:gdLst/>
          <a:ahLst/>
          <a:cxnLst/>
          <a:rect l="0" t="0" r="0" b="0"/>
          <a:pathLst>
            <a:path>
              <a:moveTo>
                <a:pt x="45720" y="0"/>
              </a:moveTo>
              <a:lnTo>
                <a:pt x="4572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1BA7CB-C102-4259-97D2-59D63DED170E}">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5D6296-D33A-4E48-B67E-F51ADF47BC9B}">
      <dsp:nvSpPr>
        <dsp:cNvPr id="0" name=""/>
        <dsp:cNvSpPr/>
      </dsp:nvSpPr>
      <dsp:spPr>
        <a:xfrm>
          <a:off x="2911803" y="807355"/>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it-IT" sz="2300" kern="1200" dirty="0" smtClean="0"/>
            <a:t>Seconda rivoluzione industriale</a:t>
          </a:r>
          <a:endParaRPr lang="it-IT" sz="2300" kern="1200" dirty="0"/>
        </a:p>
      </dsp:txBody>
      <dsp:txXfrm>
        <a:off x="2911803" y="807355"/>
        <a:ext cx="2405992" cy="1202996"/>
      </dsp:txXfrm>
    </dsp:sp>
    <dsp:sp modelId="{EC719048-C979-4624-A268-D8B427654556}">
      <dsp:nvSpPr>
        <dsp:cNvPr id="0" name=""/>
        <dsp:cNvSpPr/>
      </dsp:nvSpPr>
      <dsp:spPr>
        <a:xfrm>
          <a:off x="552"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it-IT" sz="2300" kern="1200" dirty="0" smtClean="0"/>
            <a:t>Aumenta i consumi degli individui</a:t>
          </a:r>
          <a:endParaRPr lang="it-IT" sz="2300" kern="1200" dirty="0"/>
        </a:p>
      </dsp:txBody>
      <dsp:txXfrm>
        <a:off x="552" y="2515610"/>
        <a:ext cx="2405992" cy="1202996"/>
      </dsp:txXfrm>
    </dsp:sp>
    <dsp:sp modelId="{19465C95-0DF4-4158-AAEE-9D1F366FDBA3}">
      <dsp:nvSpPr>
        <dsp:cNvPr id="0" name=""/>
        <dsp:cNvSpPr/>
      </dsp:nvSpPr>
      <dsp:spPr>
        <a:xfrm>
          <a:off x="2911803"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it-IT" sz="2300" kern="1200" dirty="0" smtClean="0"/>
            <a:t>Cambia l’organizzazione del lavoro (taylorismo)</a:t>
          </a:r>
          <a:endParaRPr lang="it-IT" sz="2300" kern="1200" dirty="0"/>
        </a:p>
      </dsp:txBody>
      <dsp:txXfrm>
        <a:off x="2911803" y="2515610"/>
        <a:ext cx="2405992" cy="1202996"/>
      </dsp:txXfrm>
    </dsp:sp>
    <dsp:sp modelId="{B6D5DD78-FCB4-4517-BCA9-FB2158673848}">
      <dsp:nvSpPr>
        <dsp:cNvPr id="0" name=""/>
        <dsp:cNvSpPr/>
      </dsp:nvSpPr>
      <dsp:spPr>
        <a:xfrm>
          <a:off x="5823054" y="2515610"/>
          <a:ext cx="2405992" cy="120299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it-IT" sz="2300" kern="1200" dirty="0" smtClean="0"/>
            <a:t>Trasforma l’aspetto delle città</a:t>
          </a:r>
          <a:endParaRPr lang="it-IT" sz="2300" kern="1200" dirty="0"/>
        </a:p>
      </dsp:txBody>
      <dsp:txXfrm>
        <a:off x="5823054" y="2515610"/>
        <a:ext cx="2405992" cy="120299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4B3868A-C017-4DEC-9325-6F70EFAD8B6C}">
      <dsp:nvSpPr>
        <dsp:cNvPr id="0" name=""/>
        <dsp:cNvSpPr/>
      </dsp:nvSpPr>
      <dsp:spPr>
        <a:xfrm>
          <a:off x="2154823" y="2828"/>
          <a:ext cx="3919952" cy="1052336"/>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t>Cresce la competizione tra gli Stati europei</a:t>
          </a:r>
          <a:endParaRPr lang="it-IT" sz="1800" kern="1200" dirty="0"/>
        </a:p>
      </dsp:txBody>
      <dsp:txXfrm>
        <a:off x="2154823" y="2828"/>
        <a:ext cx="3919952" cy="1052336"/>
      </dsp:txXfrm>
    </dsp:sp>
    <dsp:sp modelId="{0C9915D9-0FF3-4B7E-8754-5A3D833EBED0}">
      <dsp:nvSpPr>
        <dsp:cNvPr id="0" name=""/>
        <dsp:cNvSpPr/>
      </dsp:nvSpPr>
      <dsp:spPr>
        <a:xfrm rot="5400000">
          <a:off x="3917486" y="1081473"/>
          <a:ext cx="394626" cy="47355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it-IT" sz="1400" kern="1200"/>
        </a:p>
      </dsp:txBody>
      <dsp:txXfrm rot="5400000">
        <a:off x="3917486" y="1081473"/>
        <a:ext cx="394626" cy="473551"/>
      </dsp:txXfrm>
    </dsp:sp>
    <dsp:sp modelId="{D4F0F523-326F-41C2-AE69-B5BBD6EF8A3D}">
      <dsp:nvSpPr>
        <dsp:cNvPr id="0" name=""/>
        <dsp:cNvSpPr/>
      </dsp:nvSpPr>
      <dsp:spPr>
        <a:xfrm>
          <a:off x="2154823" y="1581333"/>
          <a:ext cx="3919952" cy="105233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t>Politica nazionalista e imperialista</a:t>
          </a:r>
          <a:endParaRPr lang="it-IT" sz="1800" kern="1200" dirty="0"/>
        </a:p>
      </dsp:txBody>
      <dsp:txXfrm>
        <a:off x="2154823" y="1581333"/>
        <a:ext cx="3919952" cy="1052336"/>
      </dsp:txXfrm>
    </dsp:sp>
    <dsp:sp modelId="{07DDB798-77DD-4F09-B7F3-EFE19C07F426}">
      <dsp:nvSpPr>
        <dsp:cNvPr id="0" name=""/>
        <dsp:cNvSpPr/>
      </dsp:nvSpPr>
      <dsp:spPr>
        <a:xfrm rot="5400000">
          <a:off x="3917486" y="2659977"/>
          <a:ext cx="394626" cy="47355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it-IT" sz="1400" kern="1200"/>
        </a:p>
      </dsp:txBody>
      <dsp:txXfrm rot="5400000">
        <a:off x="3917486" y="2659977"/>
        <a:ext cx="394626" cy="473551"/>
      </dsp:txXfrm>
    </dsp:sp>
    <dsp:sp modelId="{84CD8C52-1F76-463D-8996-B2798D1156BC}">
      <dsp:nvSpPr>
        <dsp:cNvPr id="0" name=""/>
        <dsp:cNvSpPr/>
      </dsp:nvSpPr>
      <dsp:spPr>
        <a:xfrm>
          <a:off x="2154823" y="3159837"/>
          <a:ext cx="3919952" cy="105233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t>Conquista di territori in Africa, Asia e </a:t>
          </a:r>
          <a:r>
            <a:rPr lang="it-IT" sz="1800" kern="1200" dirty="0" err="1" smtClean="0"/>
            <a:t>Oceania</a:t>
          </a:r>
          <a:endParaRPr lang="it-IT" sz="1800" kern="1200" dirty="0"/>
        </a:p>
      </dsp:txBody>
      <dsp:txXfrm>
        <a:off x="2154823" y="3159837"/>
        <a:ext cx="3919952" cy="1052336"/>
      </dsp:txXfrm>
    </dsp:sp>
    <dsp:sp modelId="{60512557-8098-4B89-8ADF-2A490D25C28D}">
      <dsp:nvSpPr>
        <dsp:cNvPr id="0" name=""/>
        <dsp:cNvSpPr/>
      </dsp:nvSpPr>
      <dsp:spPr>
        <a:xfrm rot="5400000">
          <a:off x="3917486" y="4238482"/>
          <a:ext cx="394626" cy="473551"/>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it-IT" sz="1400" kern="1200"/>
        </a:p>
      </dsp:txBody>
      <dsp:txXfrm rot="5400000">
        <a:off x="3917486" y="4238482"/>
        <a:ext cx="394626" cy="473551"/>
      </dsp:txXfrm>
    </dsp:sp>
    <dsp:sp modelId="{35AEDD44-A4BF-4F00-B1AA-61B2C3CC8AEB}">
      <dsp:nvSpPr>
        <dsp:cNvPr id="0" name=""/>
        <dsp:cNvSpPr/>
      </dsp:nvSpPr>
      <dsp:spPr>
        <a:xfrm>
          <a:off x="2154823" y="4738341"/>
          <a:ext cx="3919952" cy="1052336"/>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t>Conquistati e sottomessi con la forza sulla base di ideologie razziste (violenza giustificata in nome della civilizzazione)</a:t>
          </a:r>
          <a:endParaRPr lang="it-IT" sz="1800" kern="1200" dirty="0"/>
        </a:p>
      </dsp:txBody>
      <dsp:txXfrm>
        <a:off x="2154823" y="4738341"/>
        <a:ext cx="3919952" cy="105233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21F005A-BDC9-486B-9C61-B406FAE51AA2}">
      <dsp:nvSpPr>
        <dsp:cNvPr id="0" name=""/>
        <dsp:cNvSpPr/>
      </dsp:nvSpPr>
      <dsp:spPr>
        <a:xfrm>
          <a:off x="724912" y="3056"/>
          <a:ext cx="2824906" cy="1694943"/>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imperialismo</a:t>
          </a:r>
          <a:endParaRPr lang="it-IT" sz="2400" kern="1200" dirty="0"/>
        </a:p>
      </dsp:txBody>
      <dsp:txXfrm>
        <a:off x="724912" y="3056"/>
        <a:ext cx="2824906" cy="1694943"/>
      </dsp:txXfrm>
    </dsp:sp>
    <dsp:sp modelId="{D9DDDFA7-3117-449E-A844-D7A0C0727F51}">
      <dsp:nvSpPr>
        <dsp:cNvPr id="0" name=""/>
        <dsp:cNvSpPr/>
      </dsp:nvSpPr>
      <dsp:spPr>
        <a:xfrm>
          <a:off x="3798410" y="500239"/>
          <a:ext cx="598880" cy="70057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it-IT" sz="2000" kern="1200"/>
        </a:p>
      </dsp:txBody>
      <dsp:txXfrm>
        <a:off x="3798410" y="500239"/>
        <a:ext cx="598880" cy="700576"/>
      </dsp:txXfrm>
    </dsp:sp>
    <dsp:sp modelId="{E8B6A65E-2EBB-476E-B594-930FEB430D29}">
      <dsp:nvSpPr>
        <dsp:cNvPr id="0" name=""/>
        <dsp:cNvSpPr/>
      </dsp:nvSpPr>
      <dsp:spPr>
        <a:xfrm>
          <a:off x="4679781" y="3056"/>
          <a:ext cx="2824906" cy="1694943"/>
        </a:xfrm>
        <a:prstGeom prst="roundRect">
          <a:avLst>
            <a:gd name="adj" fmla="val 10000"/>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ha una precisa funzione economica</a:t>
          </a:r>
          <a:endParaRPr lang="it-IT" sz="2400" kern="1200" dirty="0"/>
        </a:p>
      </dsp:txBody>
      <dsp:txXfrm>
        <a:off x="4679781" y="3056"/>
        <a:ext cx="2824906" cy="1694943"/>
      </dsp:txXfrm>
    </dsp:sp>
    <dsp:sp modelId="{DB87A5CD-9418-4DC2-966F-74C855E1F1E1}">
      <dsp:nvSpPr>
        <dsp:cNvPr id="0" name=""/>
        <dsp:cNvSpPr/>
      </dsp:nvSpPr>
      <dsp:spPr>
        <a:xfrm rot="5400000">
          <a:off x="5792794" y="1895743"/>
          <a:ext cx="598880" cy="700576"/>
        </a:xfrm>
        <a:prstGeom prst="rightArrow">
          <a:avLst>
            <a:gd name="adj1" fmla="val 60000"/>
            <a:gd name="adj2" fmla="val 50000"/>
          </a:avLst>
        </a:prstGeom>
        <a:solidFill>
          <a:schemeClr val="accent2">
            <a:hueOff val="2340759"/>
            <a:satOff val="-2919"/>
            <a:lumOff val="68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it-IT" sz="2000" kern="1200"/>
        </a:p>
      </dsp:txBody>
      <dsp:txXfrm rot="5400000">
        <a:off x="5792794" y="1895743"/>
        <a:ext cx="598880" cy="700576"/>
      </dsp:txXfrm>
    </dsp:sp>
    <dsp:sp modelId="{9C7DD637-F0B8-4AE3-AE60-738B49F85394}">
      <dsp:nvSpPr>
        <dsp:cNvPr id="0" name=""/>
        <dsp:cNvSpPr/>
      </dsp:nvSpPr>
      <dsp:spPr>
        <a:xfrm>
          <a:off x="4679781" y="2827962"/>
          <a:ext cx="2824906" cy="1694943"/>
        </a:xfrm>
        <a:prstGeom prst="roundRect">
          <a:avLst>
            <a:gd name="adj" fmla="val 10000"/>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consente ai vincitori di accaparrarsi materie prime a basso costo</a:t>
          </a:r>
          <a:endParaRPr lang="it-IT" sz="2400" kern="1200" dirty="0"/>
        </a:p>
      </dsp:txBody>
      <dsp:txXfrm>
        <a:off x="4679781" y="2827962"/>
        <a:ext cx="2824906" cy="1694943"/>
      </dsp:txXfrm>
    </dsp:sp>
    <dsp:sp modelId="{1CEC9996-3086-4C35-9AAE-4B3BA8A4E7C8}">
      <dsp:nvSpPr>
        <dsp:cNvPr id="0" name=""/>
        <dsp:cNvSpPr/>
      </dsp:nvSpPr>
      <dsp:spPr>
        <a:xfrm rot="10800000">
          <a:off x="3832309" y="3325146"/>
          <a:ext cx="598880" cy="700576"/>
        </a:xfrm>
        <a:prstGeom prst="rightArrow">
          <a:avLst>
            <a:gd name="adj1" fmla="val 60000"/>
            <a:gd name="adj2" fmla="val 50000"/>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it-IT" sz="2000" kern="1200"/>
        </a:p>
      </dsp:txBody>
      <dsp:txXfrm rot="10800000">
        <a:off x="3832309" y="3325146"/>
        <a:ext cx="598880" cy="700576"/>
      </dsp:txXfrm>
    </dsp:sp>
    <dsp:sp modelId="{0340BB8D-82B8-432F-8F09-C2C60A298D79}">
      <dsp:nvSpPr>
        <dsp:cNvPr id="0" name=""/>
        <dsp:cNvSpPr/>
      </dsp:nvSpPr>
      <dsp:spPr>
        <a:xfrm>
          <a:off x="724912" y="2827962"/>
          <a:ext cx="2824906" cy="1694943"/>
        </a:xfrm>
        <a:prstGeom prst="roundRect">
          <a:avLst>
            <a:gd name="adj" fmla="val 10000"/>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it-IT" sz="2400" kern="1200" dirty="0" smtClean="0"/>
            <a:t>controllare i mercati in cui vendere i prodotti finiti</a:t>
          </a:r>
          <a:endParaRPr lang="it-IT" sz="2400" kern="1200" dirty="0"/>
        </a:p>
      </dsp:txBody>
      <dsp:txXfrm>
        <a:off x="724912" y="2827962"/>
        <a:ext cx="2824906" cy="169494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it-IT"/>
          </a:p>
        </p:txBody>
      </p:sp>
      <p:sp>
        <p:nvSpPr>
          <p:cNvPr id="3" name="Segnaposto data 2"/>
          <p:cNvSpPr>
            <a:spLocks noGrp="1"/>
          </p:cNvSpPr>
          <p:nvPr>
            <p:ph type="dt" sz="quarter" idx="1"/>
          </p:nvPr>
        </p:nvSpPr>
        <p:spPr>
          <a:xfrm>
            <a:off x="3898102" y="0"/>
            <a:ext cx="2982119" cy="500142"/>
          </a:xfrm>
          <a:prstGeom prst="rect">
            <a:avLst/>
          </a:prstGeom>
        </p:spPr>
        <p:txBody>
          <a:bodyPr vert="horz" lIns="96478" tIns="48239" rIns="96478" bIns="48239" rtlCol="0"/>
          <a:lstStyle>
            <a:lvl1pPr algn="r">
              <a:defRPr sz="1300"/>
            </a:lvl1pPr>
          </a:lstStyle>
          <a:p>
            <a:fld id="{13487541-0933-4FDF-B96B-06EBB7F9C163}" type="datetimeFigureOut">
              <a:rPr lang="it-IT" smtClean="0"/>
              <a:pPr/>
              <a:t>12/03/2014</a:t>
            </a:fld>
            <a:endParaRPr lang="it-IT"/>
          </a:p>
        </p:txBody>
      </p:sp>
      <p:sp>
        <p:nvSpPr>
          <p:cNvPr id="4" name="Segnaposto piè di pagina 3"/>
          <p:cNvSpPr>
            <a:spLocks noGrp="1"/>
          </p:cNvSpPr>
          <p:nvPr>
            <p:ph type="ftr" sz="quarter" idx="2"/>
          </p:nvPr>
        </p:nvSpPr>
        <p:spPr>
          <a:xfrm>
            <a:off x="0" y="9500960"/>
            <a:ext cx="2982119" cy="500142"/>
          </a:xfrm>
          <a:prstGeom prst="rect">
            <a:avLst/>
          </a:prstGeom>
        </p:spPr>
        <p:txBody>
          <a:bodyPr vert="horz" lIns="96478" tIns="48239" rIns="96478" bIns="48239" rtlCol="0" anchor="b"/>
          <a:lstStyle>
            <a:lvl1pPr algn="l">
              <a:defRPr sz="1300"/>
            </a:lvl1pPr>
          </a:lstStyle>
          <a:p>
            <a:endParaRPr lang="it-IT"/>
          </a:p>
        </p:txBody>
      </p:sp>
      <p:sp>
        <p:nvSpPr>
          <p:cNvPr id="5" name="Segnaposto numero diapositiva 4"/>
          <p:cNvSpPr>
            <a:spLocks noGrp="1"/>
          </p:cNvSpPr>
          <p:nvPr>
            <p:ph type="sldNum" sz="quarter" idx="3"/>
          </p:nvPr>
        </p:nvSpPr>
        <p:spPr>
          <a:xfrm>
            <a:off x="3898102" y="9500960"/>
            <a:ext cx="2982119" cy="500142"/>
          </a:xfrm>
          <a:prstGeom prst="rect">
            <a:avLst/>
          </a:prstGeom>
        </p:spPr>
        <p:txBody>
          <a:bodyPr vert="horz" lIns="96478" tIns="48239" rIns="96478" bIns="48239" rtlCol="0" anchor="b"/>
          <a:lstStyle>
            <a:lvl1pPr algn="r">
              <a:defRPr sz="1300"/>
            </a:lvl1pPr>
          </a:lstStyle>
          <a:p>
            <a:fld id="{C73664CC-A6B9-4965-B3D5-E553947EB9D0}"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it-IT"/>
          </a:p>
        </p:txBody>
      </p:sp>
      <p:sp>
        <p:nvSpPr>
          <p:cNvPr id="3" name="Segnaposto data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A096D2B9-7594-42FB-AD91-98D7C9274977}" type="datetimeFigureOut">
              <a:rPr lang="it-IT" smtClean="0"/>
              <a:pPr/>
              <a:t>12/03/2014</a:t>
            </a:fld>
            <a:endParaRPr lang="it-IT"/>
          </a:p>
        </p:txBody>
      </p:sp>
      <p:sp>
        <p:nvSpPr>
          <p:cNvPr id="4" name="Segnaposto immagine diapositiva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it-IT"/>
          </a:p>
        </p:txBody>
      </p:sp>
      <p:sp>
        <p:nvSpPr>
          <p:cNvPr id="5" name="Segnaposto note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it-IT"/>
          </a:p>
        </p:txBody>
      </p:sp>
      <p:sp>
        <p:nvSpPr>
          <p:cNvPr id="7" name="Segnaposto numero diapositiva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525E720C-855B-4D17-BA82-EF609A114976}"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AC844CBF-C8F7-48EF-A8B0-E59BEDA89AA3}" type="datetimeFigureOut">
              <a:rPr lang="it-IT" smtClean="0"/>
              <a:pPr/>
              <a:t>12/03/2014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2D980D4-60AF-4FB2-9EA8-840097A25A18}"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844CBF-C8F7-48EF-A8B0-E59BEDA89AA3}" type="datetimeFigureOut">
              <a:rPr lang="it-IT" smtClean="0"/>
              <a:pPr/>
              <a:t>12/03/2014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980D4-60AF-4FB2-9EA8-840097A25A18}"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biografieonline.it/biografia.htm?BioID=320&amp;biografia=Pablo+Picasso" TargetMode="External"/><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hyperlink" Target="http://cultura.biografieonline.it/bevitrice-di-assenzi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solidFill>
                  <a:srgbClr val="FF0000"/>
                </a:solidFill>
              </a:rPr>
              <a:t>Tra il 1870 e gli inizi del </a:t>
            </a:r>
            <a:r>
              <a:rPr lang="it-IT" b="1" dirty="0" err="1" smtClean="0">
                <a:solidFill>
                  <a:srgbClr val="FF0000"/>
                </a:solidFill>
              </a:rPr>
              <a:t>Novecento…</a:t>
            </a:r>
            <a:endParaRPr lang="it-IT" b="1" dirty="0">
              <a:solidFill>
                <a:srgbClr val="FF0000"/>
              </a:solidFill>
            </a:endParaRPr>
          </a:p>
        </p:txBody>
      </p:sp>
      <p:graphicFrame>
        <p:nvGraphicFramePr>
          <p:cNvPr id="4" name="Segnaposto contenuto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IL DECADENTISMO </a:t>
            </a:r>
            <a:br>
              <a:rPr lang="it-IT" dirty="0" smtClean="0"/>
            </a:br>
            <a:r>
              <a:rPr lang="it-IT" sz="2200" dirty="0" smtClean="0"/>
              <a:t>esprime la ricchezza e la complessità culturale di questo periodo</a:t>
            </a:r>
            <a:endParaRPr lang="it-IT" sz="2200" dirty="0"/>
          </a:p>
        </p:txBody>
      </p:sp>
      <p:sp>
        <p:nvSpPr>
          <p:cNvPr id="3" name="Segnaposto contenuto 2"/>
          <p:cNvSpPr>
            <a:spLocks noGrp="1"/>
          </p:cNvSpPr>
          <p:nvPr>
            <p:ph idx="1"/>
          </p:nvPr>
        </p:nvSpPr>
        <p:spPr>
          <a:xfrm>
            <a:off x="457200" y="1600200"/>
            <a:ext cx="8229600" cy="4997152"/>
          </a:xfrm>
        </p:spPr>
        <p:txBody>
          <a:bodyPr>
            <a:normAutofit/>
          </a:bodyPr>
          <a:lstStyle/>
          <a:p>
            <a:r>
              <a:rPr lang="it-IT" dirty="0" smtClean="0"/>
              <a:t>è un movimento artistico- letterario che nasce in Francia negli ultimi decenni dell’Ottocento.</a:t>
            </a:r>
          </a:p>
          <a:p>
            <a:r>
              <a:rPr lang="it-IT" b="1" dirty="0" smtClean="0">
                <a:solidFill>
                  <a:srgbClr val="FF0000"/>
                </a:solidFill>
              </a:rPr>
              <a:t>CARATTERISTICHE:</a:t>
            </a:r>
          </a:p>
          <a:p>
            <a:r>
              <a:rPr lang="it-IT" dirty="0" smtClean="0"/>
              <a:t>Rifiuto della razionalità scientifica del Positivismo</a:t>
            </a:r>
          </a:p>
          <a:p>
            <a:r>
              <a:rPr lang="it-IT" dirty="0" smtClean="0"/>
              <a:t>Convinzione che l’artista debba superare i limiti della realtà per giungere all’essenza profonda delle cose</a:t>
            </a:r>
            <a:r>
              <a:rPr lang="it-IT" b="1" dirty="0" smtClean="0">
                <a:solidFill>
                  <a:srgbClr val="FFC000"/>
                </a:solidFill>
              </a:rPr>
              <a:t>.</a:t>
            </a:r>
          </a:p>
          <a:p>
            <a:endParaRPr lang="it-IT" b="1" dirty="0" smtClean="0">
              <a:solidFill>
                <a:srgbClr val="FFC000"/>
              </a:solidFill>
            </a:endParaRPr>
          </a:p>
          <a:p>
            <a:endParaRPr lang="it-IT"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536" y="332656"/>
            <a:ext cx="8229600" cy="5721499"/>
          </a:xfrm>
        </p:spPr>
        <p:txBody>
          <a:bodyPr/>
          <a:lstStyle/>
          <a:p>
            <a:r>
              <a:rPr lang="it-IT" dirty="0" smtClean="0"/>
              <a:t>Convinzione che </a:t>
            </a:r>
            <a:r>
              <a:rPr lang="it-IT" b="1" dirty="0" smtClean="0">
                <a:solidFill>
                  <a:srgbClr val="FFC000"/>
                </a:solidFill>
              </a:rPr>
              <a:t>l’arte non abbia una funzione morale</a:t>
            </a:r>
            <a:r>
              <a:rPr lang="it-IT" dirty="0" smtClean="0"/>
              <a:t>, ma che il suo </a:t>
            </a:r>
            <a:r>
              <a:rPr lang="it-IT" b="1" dirty="0" smtClean="0">
                <a:solidFill>
                  <a:srgbClr val="FF0000"/>
                </a:solidFill>
              </a:rPr>
              <a:t>scopo sia “realizzare la bellezza”. </a:t>
            </a:r>
          </a:p>
          <a:p>
            <a:r>
              <a:rPr lang="it-IT" dirty="0" smtClean="0"/>
              <a:t>Per questo l’artista si deve allontanare dalla banale realtà e deve ricercare effetti insoliti e raffinati</a:t>
            </a:r>
          </a:p>
          <a:p>
            <a:r>
              <a:rPr lang="it-IT" dirty="0" smtClean="0"/>
              <a:t>Quest’idea spinge molti artisti a trasformare la loro stessa esistenza in “un’opera d’arte” (</a:t>
            </a:r>
            <a:r>
              <a:rPr lang="it-IT" dirty="0" err="1" smtClean="0"/>
              <a:t>D’Annunzio</a:t>
            </a:r>
            <a:r>
              <a:rPr lang="it-IT" dirty="0" smtClean="0"/>
              <a:t>) e a vivere esperienze trasgressive e inconsuete, sfidando la morale dell’epoca (poeti francesi Baudelaire, Rimbaud, Verlaine).</a:t>
            </a:r>
          </a:p>
          <a:p>
            <a:endParaRPr lang="it-IT" dirty="0" smtClean="0"/>
          </a:p>
          <a:p>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404664"/>
            <a:ext cx="8229600" cy="5721499"/>
          </a:xfrm>
        </p:spPr>
        <p:txBody>
          <a:bodyPr>
            <a:normAutofit/>
          </a:bodyPr>
          <a:lstStyle/>
          <a:p>
            <a:r>
              <a:rPr lang="it-IT" dirty="0" smtClean="0"/>
              <a:t>In Italia il Decadentismo si esprime in modi diversi attraverso le opere di:</a:t>
            </a:r>
          </a:p>
          <a:p>
            <a:r>
              <a:rPr lang="it-IT" dirty="0" smtClean="0">
                <a:solidFill>
                  <a:srgbClr val="FF0000"/>
                </a:solidFill>
              </a:rPr>
              <a:t>GABRIELE </a:t>
            </a:r>
            <a:r>
              <a:rPr lang="it-IT" dirty="0" err="1" smtClean="0">
                <a:solidFill>
                  <a:srgbClr val="FF0000"/>
                </a:solidFill>
              </a:rPr>
              <a:t>D’ANNUNZIO</a:t>
            </a:r>
            <a:r>
              <a:rPr lang="it-IT" dirty="0" smtClean="0"/>
              <a:t>: culto della bellezza</a:t>
            </a:r>
          </a:p>
          <a:p>
            <a:r>
              <a:rPr lang="it-IT" dirty="0" smtClean="0">
                <a:solidFill>
                  <a:srgbClr val="FF0000"/>
                </a:solidFill>
              </a:rPr>
              <a:t>GIOVANNI PASCOLI</a:t>
            </a:r>
            <a:r>
              <a:rPr lang="it-IT" dirty="0" smtClean="0"/>
              <a:t>: la sua poesia esplora il mistero che si cela dietro la più semplice e comune quotidianità</a:t>
            </a:r>
          </a:p>
          <a:p>
            <a:r>
              <a:rPr lang="it-IT" dirty="0" smtClean="0"/>
              <a:t>Testimoni della crisi del XXI sec.: </a:t>
            </a:r>
            <a:r>
              <a:rPr lang="it-IT" dirty="0" smtClean="0">
                <a:solidFill>
                  <a:srgbClr val="FF0000"/>
                </a:solidFill>
              </a:rPr>
              <a:t>LUIGI PIRANDELLO, ITALO SVEVO </a:t>
            </a:r>
            <a:r>
              <a:rPr lang="it-IT" dirty="0" smtClean="0"/>
              <a:t>che esprimono il senso di smarrimento della loro epoca, svelando l’assurdità della condizione umana.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Segnaposto contenuto 4"/>
          <p:cNvGraphicFramePr>
            <a:graphicFrameLocks noGrp="1"/>
          </p:cNvGraphicFramePr>
          <p:nvPr>
            <p:ph idx="1"/>
          </p:nvPr>
        </p:nvGraphicFramePr>
        <p:xfrm>
          <a:off x="457200" y="332656"/>
          <a:ext cx="8229600" cy="57935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188640"/>
            <a:ext cx="8229600" cy="6480720"/>
          </a:xfrm>
        </p:spPr>
        <p:txBody>
          <a:bodyPr/>
          <a:lstStyle/>
          <a:p>
            <a:endParaRPr lang="it-IT" dirty="0"/>
          </a:p>
        </p:txBody>
      </p:sp>
      <p:sp>
        <p:nvSpPr>
          <p:cNvPr id="4" name="Ovale 3"/>
          <p:cNvSpPr/>
          <p:nvPr/>
        </p:nvSpPr>
        <p:spPr>
          <a:xfrm>
            <a:off x="3275856" y="332656"/>
            <a:ext cx="1850504" cy="10801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ITALIA</a:t>
            </a:r>
          </a:p>
          <a:p>
            <a:pPr algn="ctr"/>
            <a:r>
              <a:rPr lang="it-IT" dirty="0" smtClean="0"/>
              <a:t>spinta da  </a:t>
            </a:r>
          </a:p>
          <a:p>
            <a:pPr algn="ctr"/>
            <a:endParaRPr lang="it-IT" dirty="0"/>
          </a:p>
        </p:txBody>
      </p:sp>
      <p:cxnSp>
        <p:nvCxnSpPr>
          <p:cNvPr id="10" name="Connettore 2 9"/>
          <p:cNvCxnSpPr/>
          <p:nvPr/>
        </p:nvCxnSpPr>
        <p:spPr>
          <a:xfrm>
            <a:off x="4211960" y="1412776"/>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Ovale 14"/>
          <p:cNvSpPr/>
          <p:nvPr/>
        </p:nvSpPr>
        <p:spPr>
          <a:xfrm>
            <a:off x="2843808" y="1772816"/>
            <a:ext cx="2880320" cy="144016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Motivi di prestigio internazionale</a:t>
            </a:r>
          </a:p>
          <a:p>
            <a:pPr algn="ctr"/>
            <a:r>
              <a:rPr lang="it-IT" dirty="0" smtClean="0"/>
              <a:t>Crisi dell’agricoltura</a:t>
            </a:r>
            <a:endParaRPr lang="it-IT" dirty="0"/>
          </a:p>
        </p:txBody>
      </p:sp>
      <p:cxnSp>
        <p:nvCxnSpPr>
          <p:cNvPr id="17" name="Connettore 2 16"/>
          <p:cNvCxnSpPr/>
          <p:nvPr/>
        </p:nvCxnSpPr>
        <p:spPr>
          <a:xfrm>
            <a:off x="4932040" y="2996952"/>
            <a:ext cx="72008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Ovale 17"/>
          <p:cNvSpPr/>
          <p:nvPr/>
        </p:nvSpPr>
        <p:spPr>
          <a:xfrm>
            <a:off x="4716016" y="3356992"/>
            <a:ext cx="2592288" cy="144016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POLITICA </a:t>
            </a:r>
            <a:r>
              <a:rPr lang="it-IT" dirty="0" err="1" smtClean="0"/>
              <a:t>DI</a:t>
            </a:r>
            <a:r>
              <a:rPr lang="it-IT" dirty="0" smtClean="0"/>
              <a:t> COLONIZZAZIONE</a:t>
            </a:r>
            <a:endParaRPr lang="it-IT" dirty="0"/>
          </a:p>
        </p:txBody>
      </p:sp>
      <p:cxnSp>
        <p:nvCxnSpPr>
          <p:cNvPr id="20" name="Connettore 2 19"/>
          <p:cNvCxnSpPr/>
          <p:nvPr/>
        </p:nvCxnSpPr>
        <p:spPr>
          <a:xfrm>
            <a:off x="6156176" y="4797152"/>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Ovale 21"/>
          <p:cNvSpPr/>
          <p:nvPr/>
        </p:nvSpPr>
        <p:spPr>
          <a:xfrm>
            <a:off x="5220072" y="5013176"/>
            <a:ext cx="3096344" cy="12961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Occupa l’ERITREA, parte della SOMALIA, tenta di sottomettere l’ETIOPIA </a:t>
            </a:r>
          </a:p>
          <a:p>
            <a:pPr algn="ctr"/>
            <a:r>
              <a:rPr lang="it-IT" dirty="0" smtClean="0"/>
              <a:t> </a:t>
            </a:r>
            <a:endParaRPr lang="it-IT" dirty="0"/>
          </a:p>
        </p:txBody>
      </p:sp>
      <p:cxnSp>
        <p:nvCxnSpPr>
          <p:cNvPr id="24" name="Connettore 2 23"/>
          <p:cNvCxnSpPr/>
          <p:nvPr/>
        </p:nvCxnSpPr>
        <p:spPr>
          <a:xfrm>
            <a:off x="5796136" y="2492896"/>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Ovale 25"/>
          <p:cNvSpPr/>
          <p:nvPr/>
        </p:nvSpPr>
        <p:spPr>
          <a:xfrm>
            <a:off x="6444208" y="1844824"/>
            <a:ext cx="2232248" cy="127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EMIGRAZIONE verso l’AMERICA</a:t>
            </a:r>
            <a:endParaRPr lang="it-IT" dirty="0"/>
          </a:p>
        </p:txBody>
      </p:sp>
      <p:cxnSp>
        <p:nvCxnSpPr>
          <p:cNvPr id="28" name="Connettore 2 27"/>
          <p:cNvCxnSpPr/>
          <p:nvPr/>
        </p:nvCxnSpPr>
        <p:spPr>
          <a:xfrm flipH="1">
            <a:off x="2267744" y="2708920"/>
            <a:ext cx="576064"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Ovale 28"/>
          <p:cNvSpPr/>
          <p:nvPr/>
        </p:nvSpPr>
        <p:spPr>
          <a:xfrm>
            <a:off x="323528" y="2420888"/>
            <a:ext cx="1994520" cy="1872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In patria si moltiplicano le proteste operaie e contadine </a:t>
            </a:r>
            <a:endParaRPr lang="it-IT" dirty="0"/>
          </a:p>
        </p:txBody>
      </p:sp>
      <p:cxnSp>
        <p:nvCxnSpPr>
          <p:cNvPr id="31" name="Connettore 2 30"/>
          <p:cNvCxnSpPr/>
          <p:nvPr/>
        </p:nvCxnSpPr>
        <p:spPr>
          <a:xfrm>
            <a:off x="1403648" y="4365104"/>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Ovale 31"/>
          <p:cNvSpPr/>
          <p:nvPr/>
        </p:nvSpPr>
        <p:spPr>
          <a:xfrm>
            <a:off x="323528" y="4725144"/>
            <a:ext cx="2016224"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Nascono il PARTITO SOCIALISTA</a:t>
            </a:r>
          </a:p>
          <a:p>
            <a:pPr algn="ctr"/>
            <a:r>
              <a:rPr lang="it-IT" dirty="0" smtClean="0"/>
              <a:t>e la CGL</a:t>
            </a:r>
            <a:endParaRPr lang="it-IT" dirty="0"/>
          </a:p>
        </p:txBody>
      </p:sp>
      <p:cxnSp>
        <p:nvCxnSpPr>
          <p:cNvPr id="35" name="Connettore 2 34"/>
          <p:cNvCxnSpPr/>
          <p:nvPr/>
        </p:nvCxnSpPr>
        <p:spPr>
          <a:xfrm flipV="1">
            <a:off x="2267744" y="4941168"/>
            <a:ext cx="432048"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Ovale 35"/>
          <p:cNvSpPr/>
          <p:nvPr/>
        </p:nvSpPr>
        <p:spPr>
          <a:xfrm>
            <a:off x="2699792" y="4365104"/>
            <a:ext cx="1584176"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GIOLITTI</a:t>
            </a:r>
            <a:endParaRPr lang="it-IT" dirty="0"/>
          </a:p>
        </p:txBody>
      </p:sp>
      <p:cxnSp>
        <p:nvCxnSpPr>
          <p:cNvPr id="38" name="Connettore 2 37"/>
          <p:cNvCxnSpPr/>
          <p:nvPr/>
        </p:nvCxnSpPr>
        <p:spPr>
          <a:xfrm>
            <a:off x="3491880" y="5301208"/>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Ovale 38"/>
          <p:cNvSpPr/>
          <p:nvPr/>
        </p:nvSpPr>
        <p:spPr>
          <a:xfrm>
            <a:off x="1691680" y="5661248"/>
            <a:ext cx="3888432" cy="1196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Neutralità dello Stato</a:t>
            </a:r>
          </a:p>
          <a:p>
            <a:pPr algn="ctr"/>
            <a:r>
              <a:rPr lang="it-IT" dirty="0" smtClean="0"/>
              <a:t>Suffragio universale maschile</a:t>
            </a:r>
          </a:p>
          <a:p>
            <a:pPr algn="ctr"/>
            <a:r>
              <a:rPr lang="it-IT" dirty="0" smtClean="0"/>
              <a:t>inizia conquista LIBIA</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74638"/>
            <a:ext cx="8507288" cy="1143000"/>
          </a:xfrm>
        </p:spPr>
        <p:txBody>
          <a:bodyPr>
            <a:normAutofit fontScale="90000"/>
          </a:bodyPr>
          <a:lstStyle/>
          <a:p>
            <a:r>
              <a:rPr lang="it-IT" b="1" dirty="0" smtClean="0">
                <a:solidFill>
                  <a:srgbClr val="FFC000"/>
                </a:solidFill>
              </a:rPr>
              <a:t>Alla ricerca di una realtà più </a:t>
            </a:r>
            <a:r>
              <a:rPr lang="it-IT" b="1" dirty="0" err="1" smtClean="0">
                <a:solidFill>
                  <a:srgbClr val="FFC000"/>
                </a:solidFill>
              </a:rPr>
              <a:t>profonda…</a:t>
            </a:r>
            <a:endParaRPr lang="it-IT" b="1" dirty="0">
              <a:solidFill>
                <a:srgbClr val="FFC000"/>
              </a:solidFill>
            </a:endParaRPr>
          </a:p>
        </p:txBody>
      </p:sp>
      <p:sp>
        <p:nvSpPr>
          <p:cNvPr id="3" name="Segnaposto contenuto 2"/>
          <p:cNvSpPr>
            <a:spLocks noGrp="1"/>
          </p:cNvSpPr>
          <p:nvPr>
            <p:ph idx="1"/>
          </p:nvPr>
        </p:nvSpPr>
        <p:spPr>
          <a:xfrm>
            <a:off x="457200" y="1412776"/>
            <a:ext cx="8229600" cy="4713387"/>
          </a:xfrm>
        </p:spPr>
        <p:txBody>
          <a:bodyPr>
            <a:normAutofit/>
          </a:bodyPr>
          <a:lstStyle/>
          <a:p>
            <a:r>
              <a:rPr lang="it-IT" dirty="0" smtClean="0"/>
              <a:t>Gli scrittori naturalisti e veristi avevano mostrato che il mondo moderno e il progresso avevano anche aspetti negativi;</a:t>
            </a:r>
          </a:p>
          <a:p>
            <a:r>
              <a:rPr lang="it-IT" dirty="0" smtClean="0"/>
              <a:t>A volte erano stati fiduciosi nella possibilità di migliorare la società, altre volte, invece, si erano rivelati pessimisti.</a:t>
            </a:r>
          </a:p>
          <a:p>
            <a:r>
              <a:rPr lang="it-IT" dirty="0" smtClean="0"/>
              <a:t>Tutti, però, erano convinti di una cosa: lo scrittore, come lo scienziato, poteva capire la realtà osservandola con i propri occhi.</a:t>
            </a:r>
            <a:endParaRPr lang="it-IT"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C000"/>
                </a:solidFill>
              </a:rPr>
              <a:t>Ma se non fosse così?</a:t>
            </a:r>
            <a:endParaRPr lang="it-IT" b="1" dirty="0">
              <a:solidFill>
                <a:srgbClr val="FFC000"/>
              </a:solidFill>
            </a:endParaRPr>
          </a:p>
        </p:txBody>
      </p:sp>
      <p:sp>
        <p:nvSpPr>
          <p:cNvPr id="3" name="Segnaposto contenuto 2"/>
          <p:cNvSpPr>
            <a:spLocks noGrp="1"/>
          </p:cNvSpPr>
          <p:nvPr>
            <p:ph idx="1"/>
          </p:nvPr>
        </p:nvSpPr>
        <p:spPr/>
        <p:txBody>
          <a:bodyPr>
            <a:normAutofit fontScale="92500" lnSpcReduction="10000"/>
          </a:bodyPr>
          <a:lstStyle/>
          <a:p>
            <a:r>
              <a:rPr lang="it-IT" dirty="0" smtClean="0"/>
              <a:t>Cominciarono a chiedersi alcuni scrittori alla fine del secolo?</a:t>
            </a:r>
          </a:p>
          <a:p>
            <a:r>
              <a:rPr lang="it-IT" dirty="0" smtClean="0"/>
              <a:t>“Se la realtà come appare ai nostri occhi, come la studiano gli scienziati, non fosse quella davvero importante, quella vera?</a:t>
            </a:r>
          </a:p>
          <a:p>
            <a:r>
              <a:rPr lang="it-IT" dirty="0" smtClean="0"/>
              <a:t>Se il senso profondo di tutto sfuggisse alla ragione e si nascondesse, come un’ombra misteriosa che accompagna le cose e che possiamo cogliere solo con la fantasia e nei sogni?”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I “poeti maledetti”</a:t>
            </a:r>
            <a:endParaRPr lang="it-IT" b="1" dirty="0"/>
          </a:p>
        </p:txBody>
      </p:sp>
      <p:sp>
        <p:nvSpPr>
          <p:cNvPr id="3" name="Segnaposto contenuto 2"/>
          <p:cNvSpPr>
            <a:spLocks noGrp="1"/>
          </p:cNvSpPr>
          <p:nvPr>
            <p:ph idx="1"/>
          </p:nvPr>
        </p:nvSpPr>
        <p:spPr>
          <a:xfrm>
            <a:off x="457200" y="1340768"/>
            <a:ext cx="8229600" cy="5256584"/>
          </a:xfrm>
        </p:spPr>
        <p:txBody>
          <a:bodyPr>
            <a:normAutofit fontScale="92500" lnSpcReduction="10000"/>
          </a:bodyPr>
          <a:lstStyle/>
          <a:p>
            <a:r>
              <a:rPr lang="it-IT" dirty="0" smtClean="0"/>
              <a:t>I poeti francesi </a:t>
            </a:r>
            <a:r>
              <a:rPr lang="it-IT" b="1" dirty="0" smtClean="0">
                <a:solidFill>
                  <a:srgbClr val="FF0000"/>
                </a:solidFill>
              </a:rPr>
              <a:t>Baudelaire, Rimbaud, Verlaine, </a:t>
            </a:r>
            <a:r>
              <a:rPr lang="it-IT" b="1" dirty="0" err="1" smtClean="0">
                <a:solidFill>
                  <a:srgbClr val="FF0000"/>
                </a:solidFill>
              </a:rPr>
              <a:t>Mallarmé</a:t>
            </a:r>
            <a:r>
              <a:rPr lang="it-IT" b="1" dirty="0" smtClean="0">
                <a:solidFill>
                  <a:srgbClr val="FF0000"/>
                </a:solidFill>
              </a:rPr>
              <a:t> </a:t>
            </a:r>
            <a:r>
              <a:rPr lang="it-IT" dirty="0" smtClean="0"/>
              <a:t>(i “poeti maledetti”), cominciarono a cercare questa verità invisibile alla ragione.</a:t>
            </a:r>
          </a:p>
          <a:p>
            <a:r>
              <a:rPr lang="it-IT" dirty="0" smtClean="0"/>
              <a:t>Essi vedevano in ogni oggetto un </a:t>
            </a:r>
            <a:r>
              <a:rPr lang="it-IT" b="1" dirty="0" smtClean="0">
                <a:solidFill>
                  <a:srgbClr val="00B050"/>
                </a:solidFill>
              </a:rPr>
              <a:t>simbolo</a:t>
            </a:r>
            <a:r>
              <a:rPr lang="it-IT" dirty="0" smtClean="0"/>
              <a:t> che richiamava significati più profondi; </a:t>
            </a:r>
          </a:p>
          <a:p>
            <a:r>
              <a:rPr lang="it-IT" dirty="0" smtClean="0"/>
              <a:t>Attraverso le </a:t>
            </a:r>
            <a:r>
              <a:rPr lang="it-IT" b="1" dirty="0" smtClean="0">
                <a:solidFill>
                  <a:srgbClr val="00B050"/>
                </a:solidFill>
              </a:rPr>
              <a:t>analogie </a:t>
            </a:r>
            <a:r>
              <a:rPr lang="it-IT" dirty="0" smtClean="0"/>
              <a:t>(</a:t>
            </a:r>
            <a:r>
              <a:rPr lang="it-IT" dirty="0" err="1" smtClean="0"/>
              <a:t>=relazione</a:t>
            </a:r>
            <a:r>
              <a:rPr lang="it-IT" dirty="0" smtClean="0"/>
              <a:t> di somiglianza) scoprivano i legami segreti tra realtà apparentemente diverse, con le </a:t>
            </a:r>
            <a:r>
              <a:rPr lang="it-IT" b="1" dirty="0" smtClean="0">
                <a:solidFill>
                  <a:srgbClr val="00B050"/>
                </a:solidFill>
              </a:rPr>
              <a:t>sinestesie </a:t>
            </a:r>
            <a:r>
              <a:rPr lang="it-IT" dirty="0" smtClean="0"/>
              <a:t>(l’attenzione a percepire la realtà sfruttando tutti i sensi) percepivano l’immenso mistero che è il mondo, con la sua ricchezza di colori, di suoni e di odori.</a:t>
            </a:r>
          </a:p>
          <a:p>
            <a:endParaRPr lang="it-I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Perché “poeta maledetto”?</a:t>
            </a:r>
            <a:endParaRPr lang="it-IT" b="1" dirty="0"/>
          </a:p>
        </p:txBody>
      </p:sp>
      <p:sp>
        <p:nvSpPr>
          <p:cNvPr id="3" name="Segnaposto contenuto 2"/>
          <p:cNvSpPr>
            <a:spLocks noGrp="1"/>
          </p:cNvSpPr>
          <p:nvPr>
            <p:ph idx="1"/>
          </p:nvPr>
        </p:nvSpPr>
        <p:spPr/>
        <p:txBody>
          <a:bodyPr>
            <a:normAutofit fontScale="92500" lnSpcReduction="20000"/>
          </a:bodyPr>
          <a:lstStyle/>
          <a:p>
            <a:r>
              <a:rPr lang="it-IT" dirty="0" smtClean="0"/>
              <a:t>La definizione </a:t>
            </a:r>
            <a:r>
              <a:rPr lang="it-IT" i="1" dirty="0" smtClean="0"/>
              <a:t>poeta maledetto </a:t>
            </a:r>
            <a:r>
              <a:rPr lang="it-IT" dirty="0" smtClean="0"/>
              <a:t>indica la condizione di </a:t>
            </a:r>
            <a:r>
              <a:rPr lang="it-IT" b="1" dirty="0" smtClean="0">
                <a:solidFill>
                  <a:srgbClr val="FF0000"/>
                </a:solidFill>
              </a:rPr>
              <a:t>disagio</a:t>
            </a:r>
            <a:r>
              <a:rPr lang="it-IT" dirty="0" smtClean="0"/>
              <a:t> nei confronti della società provata da questi poeti. </a:t>
            </a:r>
          </a:p>
          <a:p>
            <a:r>
              <a:rPr lang="it-IT" dirty="0" smtClean="0"/>
              <a:t>Essi tendevano all’</a:t>
            </a:r>
            <a:r>
              <a:rPr lang="it-IT" b="1" dirty="0" smtClean="0">
                <a:solidFill>
                  <a:srgbClr val="FF0000"/>
                </a:solidFill>
              </a:rPr>
              <a:t>isolamento</a:t>
            </a:r>
            <a:r>
              <a:rPr lang="it-IT" dirty="0" smtClean="0"/>
              <a:t>, </a:t>
            </a:r>
            <a:r>
              <a:rPr lang="it-IT" b="1" dirty="0" smtClean="0">
                <a:solidFill>
                  <a:srgbClr val="FF0000"/>
                </a:solidFill>
              </a:rPr>
              <a:t>alla ribellione </a:t>
            </a:r>
            <a:r>
              <a:rPr lang="it-IT" dirty="0" smtClean="0"/>
              <a:t>ed alla </a:t>
            </a:r>
            <a:r>
              <a:rPr lang="it-IT" b="1" dirty="0" smtClean="0">
                <a:solidFill>
                  <a:srgbClr val="FF0000"/>
                </a:solidFill>
              </a:rPr>
              <a:t>provocazione </a:t>
            </a:r>
            <a:r>
              <a:rPr lang="it-IT" dirty="0" smtClean="0"/>
              <a:t>nei confronti della società. </a:t>
            </a:r>
          </a:p>
          <a:p>
            <a:r>
              <a:rPr lang="it-IT" dirty="0" smtClean="0"/>
              <a:t>La sregolatezza di questo stile di vita si traduce anche nell’inclinazione </a:t>
            </a:r>
            <a:r>
              <a:rPr lang="it-IT" b="1" dirty="0" smtClean="0">
                <a:solidFill>
                  <a:srgbClr val="FF0000"/>
                </a:solidFill>
              </a:rPr>
              <a:t>all’uso di alcol </a:t>
            </a:r>
            <a:r>
              <a:rPr lang="it-IT" dirty="0" smtClean="0"/>
              <a:t>e </a:t>
            </a:r>
            <a:r>
              <a:rPr lang="it-IT" b="1" dirty="0" smtClean="0">
                <a:solidFill>
                  <a:srgbClr val="FF0000"/>
                </a:solidFill>
              </a:rPr>
              <a:t>droghe</a:t>
            </a:r>
            <a:r>
              <a:rPr lang="it-IT" dirty="0" smtClean="0"/>
              <a:t>, alla ricerca di esperienze intense.</a:t>
            </a:r>
          </a:p>
          <a:p>
            <a:r>
              <a:rPr lang="it-IT" dirty="0" smtClean="0"/>
              <a:t>Volevano in questo modo riuscire ad evocare sensazioni e situazioni estreme, con la tendenza all’autodistruzione.</a:t>
            </a:r>
          </a:p>
          <a:p>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p:txBody>
          <a:bodyPr>
            <a:normAutofit fontScale="92500" lnSpcReduction="20000"/>
          </a:bodyPr>
          <a:lstStyle/>
          <a:p>
            <a:r>
              <a:rPr lang="it-IT" dirty="0" smtClean="0"/>
              <a:t>La bevitrice di assenzio, 1901, opera di Pablo Picasso</a:t>
            </a:r>
          </a:p>
          <a:p>
            <a:endParaRPr lang="it-IT" dirty="0"/>
          </a:p>
        </p:txBody>
      </p:sp>
      <p:pic>
        <p:nvPicPr>
          <p:cNvPr id="7" name="Segnaposto contenuto 6" descr="picasso-bevitrice-assenzio.jpg"/>
          <p:cNvPicPr>
            <a:picLocks noGrp="1" noChangeAspect="1"/>
          </p:cNvPicPr>
          <p:nvPr>
            <p:ph sz="half" idx="2"/>
          </p:nvPr>
        </p:nvPicPr>
        <p:blipFill>
          <a:blip r:embed="rId2" cstate="print"/>
          <a:stretch>
            <a:fillRect/>
          </a:stretch>
        </p:blipFill>
        <p:spPr>
          <a:xfrm>
            <a:off x="467544" y="2174874"/>
            <a:ext cx="3467473" cy="4278461"/>
          </a:xfrm>
        </p:spPr>
      </p:pic>
      <p:sp>
        <p:nvSpPr>
          <p:cNvPr id="5" name="Segnaposto testo 4"/>
          <p:cNvSpPr>
            <a:spLocks noGrp="1"/>
          </p:cNvSpPr>
          <p:nvPr>
            <p:ph type="body" sz="quarter" idx="3"/>
          </p:nvPr>
        </p:nvSpPr>
        <p:spPr>
          <a:xfrm>
            <a:off x="4645025" y="188641"/>
            <a:ext cx="4041775" cy="864096"/>
          </a:xfrm>
        </p:spPr>
        <p:txBody>
          <a:bodyPr/>
          <a:lstStyle/>
          <a:p>
            <a:r>
              <a:rPr lang="it-IT" dirty="0" smtClean="0"/>
              <a:t>L’assenzio</a:t>
            </a:r>
            <a:endParaRPr lang="it-IT" dirty="0"/>
          </a:p>
        </p:txBody>
      </p:sp>
      <p:sp>
        <p:nvSpPr>
          <p:cNvPr id="6" name="Segnaposto contenuto 5"/>
          <p:cNvSpPr>
            <a:spLocks noGrp="1"/>
          </p:cNvSpPr>
          <p:nvPr>
            <p:ph sz="quarter" idx="4"/>
          </p:nvPr>
        </p:nvSpPr>
        <p:spPr>
          <a:xfrm>
            <a:off x="4645025" y="1196752"/>
            <a:ext cx="4041775" cy="5400600"/>
          </a:xfrm>
        </p:spPr>
        <p:txBody>
          <a:bodyPr>
            <a:normAutofit fontScale="85000" lnSpcReduction="20000"/>
          </a:bodyPr>
          <a:lstStyle/>
          <a:p>
            <a:r>
              <a:rPr lang="it-IT" dirty="0" smtClean="0"/>
              <a:t>Bevanda prediletta da poeti e artisti maledetti, l’assenzio è un distillato </a:t>
            </a:r>
            <a:r>
              <a:rPr lang="it-IT" b="1" dirty="0" smtClean="0"/>
              <a:t>molto amaro </a:t>
            </a:r>
            <a:r>
              <a:rPr lang="it-IT" dirty="0" smtClean="0"/>
              <a:t>dal </a:t>
            </a:r>
            <a:r>
              <a:rPr lang="it-IT" b="1" dirty="0" smtClean="0"/>
              <a:t>gusto di anice,</a:t>
            </a:r>
            <a:r>
              <a:rPr lang="it-IT" dirty="0" smtClean="0"/>
              <a:t> ad </a:t>
            </a:r>
            <a:r>
              <a:rPr lang="it-IT" b="1" dirty="0" smtClean="0"/>
              <a:t>alta gradazione alcolica</a:t>
            </a:r>
            <a:r>
              <a:rPr lang="it-IT" dirty="0" smtClean="0"/>
              <a:t>, derivato dai fiori e dalle foglie dell’Assenzio maggiore, pianta erbacea dal quale prende il nome, contenente semi di anice verde. Di colore che può variare dal giallo tenue al verde smeraldo, ha la sua massima diffusione nell’800 e viene assunto aggiungendo zucchero o ghiaccio. Nel 1915 in Francia l’assenzio viene ritirato dal commercio e la sua produzione vietata. </a:t>
            </a:r>
          </a:p>
          <a:p>
            <a:r>
              <a:rPr lang="it-IT" dirty="0" smtClean="0"/>
              <a:t>Durante il suo secondo periodo parigino, nel 1901, il grande pittore </a:t>
            </a:r>
            <a:r>
              <a:rPr lang="it-IT" dirty="0" smtClean="0">
                <a:hlinkClick r:id="rId3" tooltip="Biografia di Pablo Picasso"/>
              </a:rPr>
              <a:t>Pablo Picasso</a:t>
            </a:r>
            <a:r>
              <a:rPr lang="it-IT" dirty="0" smtClean="0"/>
              <a:t> realizza l’opera </a:t>
            </a:r>
            <a:r>
              <a:rPr lang="it-IT" dirty="0" smtClean="0">
                <a:hlinkClick r:id="rId4" tooltip="La bevitrice di assenzio"/>
              </a:rPr>
              <a:t>“La bevitrice di assenzio”</a:t>
            </a:r>
            <a:r>
              <a:rPr lang="it-IT" dirty="0" smtClean="0"/>
              <a:t>.</a:t>
            </a:r>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394</TotalTime>
  <Words>771</Words>
  <Application>Microsoft Office PowerPoint</Application>
  <PresentationFormat>Presentazione su schermo (4:3)</PresentationFormat>
  <Paragraphs>61</Paragraphs>
  <Slides>12</Slides>
  <Notes>0</Notes>
  <HiddenSlides>0</HiddenSlides>
  <MMClips>0</MMClips>
  <ScaleCrop>false</ScaleCrop>
  <HeadingPairs>
    <vt:vector size="4" baseType="variant">
      <vt:variant>
        <vt:lpstr>Tema</vt:lpstr>
      </vt:variant>
      <vt:variant>
        <vt:i4>1</vt:i4>
      </vt:variant>
      <vt:variant>
        <vt:lpstr>Titoli diapositive</vt:lpstr>
      </vt:variant>
      <vt:variant>
        <vt:i4>12</vt:i4>
      </vt:variant>
    </vt:vector>
  </HeadingPairs>
  <TitlesOfParts>
    <vt:vector size="13" baseType="lpstr">
      <vt:lpstr>Tema di Office</vt:lpstr>
      <vt:lpstr>Tra il 1870 e gli inizi del Novecento…</vt:lpstr>
      <vt:lpstr>Diapositiva 2</vt:lpstr>
      <vt:lpstr>Diapositiva 3</vt:lpstr>
      <vt:lpstr>Diapositiva 4</vt:lpstr>
      <vt:lpstr>Alla ricerca di una realtà più profonda…</vt:lpstr>
      <vt:lpstr>Ma se non fosse così?</vt:lpstr>
      <vt:lpstr>I “poeti maledetti”</vt:lpstr>
      <vt:lpstr>Perché “poeta maledetto”?</vt:lpstr>
      <vt:lpstr>Diapositiva 9</vt:lpstr>
      <vt:lpstr>IL DECADENTISMO  esprime la ricchezza e la complessità culturale di questo periodo</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cp:lastModifiedBy>
  <cp:revision>35</cp:revision>
  <dcterms:created xsi:type="dcterms:W3CDTF">2014-03-04T21:02:48Z</dcterms:created>
  <dcterms:modified xsi:type="dcterms:W3CDTF">2014-03-12T05:48:11Z</dcterms:modified>
</cp:coreProperties>
</file>